
<file path=[Content_Types].xml><?xml version="1.0" encoding="utf-8"?>
<Types xmlns="http://schemas.openxmlformats.org/package/2006/content-types">
  <Default Extension="bin" ContentType="audio/unknown"/>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310" r:id="rId2"/>
    <p:sldId id="358" r:id="rId3"/>
    <p:sldId id="349" r:id="rId4"/>
    <p:sldId id="350" r:id="rId5"/>
    <p:sldId id="351" r:id="rId6"/>
    <p:sldId id="352" r:id="rId7"/>
    <p:sldId id="353" r:id="rId8"/>
    <p:sldId id="354" r:id="rId9"/>
    <p:sldId id="355" r:id="rId10"/>
    <p:sldId id="356" r:id="rId11"/>
    <p:sldId id="357" r:id="rId12"/>
    <p:sldId id="323" r:id="rId13"/>
    <p:sldId id="334" r:id="rId14"/>
    <p:sldId id="326" r:id="rId15"/>
    <p:sldId id="335" r:id="rId16"/>
    <p:sldId id="298" r:id="rId17"/>
    <p:sldId id="324" r:id="rId18"/>
    <p:sldId id="325" r:id="rId19"/>
    <p:sldId id="328" r:id="rId20"/>
    <p:sldId id="327" r:id="rId21"/>
    <p:sldId id="359" r:id="rId22"/>
    <p:sldId id="285" r:id="rId23"/>
    <p:sldId id="329" r:id="rId24"/>
    <p:sldId id="331" r:id="rId25"/>
    <p:sldId id="299" r:id="rId26"/>
    <p:sldId id="336" r:id="rId27"/>
    <p:sldId id="306" r:id="rId28"/>
    <p:sldId id="307" r:id="rId29"/>
    <p:sldId id="286" r:id="rId30"/>
    <p:sldId id="340" r:id="rId31"/>
    <p:sldId id="341" r:id="rId32"/>
    <p:sldId id="342" r:id="rId33"/>
    <p:sldId id="344" r:id="rId34"/>
    <p:sldId id="345" r:id="rId35"/>
    <p:sldId id="346" r:id="rId36"/>
    <p:sldId id="347" r:id="rId37"/>
    <p:sldId id="338" r:id="rId38"/>
    <p:sldId id="339" r:id="rId39"/>
    <p:sldId id="360" r:id="rId40"/>
    <p:sldId id="332" r:id="rId41"/>
    <p:sldId id="343" r:id="rId42"/>
    <p:sldId id="308" r:id="rId43"/>
    <p:sldId id="365" r:id="rId44"/>
    <p:sldId id="309" r:id="rId45"/>
    <p:sldId id="404" r:id="rId46"/>
    <p:sldId id="405" r:id="rId47"/>
    <p:sldId id="406" r:id="rId48"/>
    <p:sldId id="408" r:id="rId49"/>
    <p:sldId id="409" r:id="rId50"/>
    <p:sldId id="410" r:id="rId51"/>
    <p:sldId id="411" r:id="rId52"/>
    <p:sldId id="412" r:id="rId53"/>
    <p:sldId id="413" r:id="rId54"/>
    <p:sldId id="414"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 id="395" r:id="rId85"/>
    <p:sldId id="396" r:id="rId86"/>
    <p:sldId id="397" r:id="rId87"/>
    <p:sldId id="398" r:id="rId88"/>
    <p:sldId id="399" r:id="rId89"/>
    <p:sldId id="400" r:id="rId90"/>
    <p:sldId id="401" r:id="rId91"/>
    <p:sldId id="402" r:id="rId92"/>
    <p:sldId id="403" r:id="rId93"/>
    <p:sldId id="313" r:id="rId94"/>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759"/>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89863" autoAdjust="0"/>
  </p:normalViewPr>
  <p:slideViewPr>
    <p:cSldViewPr>
      <p:cViewPr varScale="1">
        <p:scale>
          <a:sx n="90" d="100"/>
          <a:sy n="90" d="100"/>
        </p:scale>
        <p:origin x="46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0" d="100"/>
          <a:sy n="80" d="100"/>
        </p:scale>
        <p:origin x="-2022"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1CFA08-1590-4213-B6F7-EE27B67455C7}"/>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defRPr sz="1300"/>
            </a:lvl1pPr>
          </a:lstStyle>
          <a:p>
            <a:pPr>
              <a:defRPr/>
            </a:pPr>
            <a:endParaRPr lang="en-US"/>
          </a:p>
        </p:txBody>
      </p:sp>
      <p:sp>
        <p:nvSpPr>
          <p:cNvPr id="4" name="Footer Placeholder 3">
            <a:extLst>
              <a:ext uri="{FF2B5EF4-FFF2-40B4-BE49-F238E27FC236}">
                <a16:creationId xmlns:a16="http://schemas.microsoft.com/office/drawing/2014/main" id="{07A3F5EA-F88C-4AD9-AB2B-848FBBD7B7A5}"/>
              </a:ext>
            </a:extLst>
          </p:cNvPr>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defRPr sz="1300"/>
            </a:lvl1pPr>
          </a:lstStyle>
          <a:p>
            <a:pPr>
              <a:defRPr/>
            </a:pPr>
            <a:endParaRPr lang="en-US"/>
          </a:p>
        </p:txBody>
      </p:sp>
      <p:sp>
        <p:nvSpPr>
          <p:cNvPr id="5" name="Slide Number Placeholder 4">
            <a:extLst>
              <a:ext uri="{FF2B5EF4-FFF2-40B4-BE49-F238E27FC236}">
                <a16:creationId xmlns:a16="http://schemas.microsoft.com/office/drawing/2014/main" id="{B74974D9-38DD-460F-A021-606F326DD734}"/>
              </a:ext>
            </a:extLst>
          </p:cNvPr>
          <p:cNvSpPr>
            <a:spLocks noGrp="1"/>
          </p:cNvSpPr>
          <p:nvPr>
            <p:ph type="sldNum" sz="quarter" idx="3"/>
          </p:nvPr>
        </p:nvSpPr>
        <p:spPr>
          <a:xfrm>
            <a:off x="3902075" y="8880475"/>
            <a:ext cx="3168650" cy="481013"/>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4D10EA53-E768-4C5F-B38D-97FF484C735F}" type="slidenum">
              <a:rPr lang="en-US" altLang="en-US"/>
              <a:pPr>
                <a:defRPr/>
              </a:pPr>
              <a:t>‹#›</a:t>
            </a:fld>
            <a:endParaRPr lang="en-US" altLang="en-US"/>
          </a:p>
        </p:txBody>
      </p:sp>
    </p:spTree>
    <p:extLst>
      <p:ext uri="{BB962C8B-B14F-4D97-AF65-F5344CB8AC3E}">
        <p14:creationId xmlns:p14="http://schemas.microsoft.com/office/powerpoint/2010/main" val="518738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45F023-6684-4944-BC46-E8D8CC93A91F}"/>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defRPr sz="1300"/>
            </a:lvl1pPr>
          </a:lstStyle>
          <a:p>
            <a:pPr>
              <a:defRPr/>
            </a:pPr>
            <a:endParaRPr lang="id-ID"/>
          </a:p>
        </p:txBody>
      </p:sp>
      <p:sp>
        <p:nvSpPr>
          <p:cNvPr id="3" name="Date Placeholder 2">
            <a:extLst>
              <a:ext uri="{FF2B5EF4-FFF2-40B4-BE49-F238E27FC236}">
                <a16:creationId xmlns:a16="http://schemas.microsoft.com/office/drawing/2014/main" id="{A1E71427-67E9-4E99-89E4-79EFE941C2CC}"/>
              </a:ext>
            </a:extLst>
          </p:cNvPr>
          <p:cNvSpPr>
            <a:spLocks noGrp="1"/>
          </p:cNvSpPr>
          <p:nvPr>
            <p:ph type="dt" idx="1"/>
          </p:nvPr>
        </p:nvSpPr>
        <p:spPr>
          <a:xfrm>
            <a:off x="4143375" y="0"/>
            <a:ext cx="3170238" cy="479425"/>
          </a:xfrm>
          <a:prstGeom prst="rect">
            <a:avLst/>
          </a:prstGeom>
        </p:spPr>
        <p:txBody>
          <a:bodyPr vert="horz" lIns="96661" tIns="48331" rIns="96661" bIns="48331" rtlCol="0"/>
          <a:lstStyle>
            <a:lvl1pPr algn="r" eaLnBrk="1" hangingPunct="1">
              <a:defRPr sz="1300"/>
            </a:lvl1pPr>
          </a:lstStyle>
          <a:p>
            <a:pPr>
              <a:defRPr/>
            </a:pPr>
            <a:fld id="{B74FB1AE-BC8E-4192-8B2E-3AEB5DD3C1E1}" type="datetimeFigureOut">
              <a:rPr lang="id-ID"/>
              <a:pPr>
                <a:defRPr/>
              </a:pPr>
              <a:t>03/05/2021</a:t>
            </a:fld>
            <a:endParaRPr lang="id-ID"/>
          </a:p>
        </p:txBody>
      </p:sp>
      <p:sp>
        <p:nvSpPr>
          <p:cNvPr id="4" name="Slide Image Placeholder 3">
            <a:extLst>
              <a:ext uri="{FF2B5EF4-FFF2-40B4-BE49-F238E27FC236}">
                <a16:creationId xmlns:a16="http://schemas.microsoft.com/office/drawing/2014/main" id="{CD866AC3-3445-45EC-B512-1FFE1EEB30AF}"/>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id-ID" noProof="0"/>
          </a:p>
        </p:txBody>
      </p:sp>
      <p:sp>
        <p:nvSpPr>
          <p:cNvPr id="5" name="Notes Placeholder 4">
            <a:extLst>
              <a:ext uri="{FF2B5EF4-FFF2-40B4-BE49-F238E27FC236}">
                <a16:creationId xmlns:a16="http://schemas.microsoft.com/office/drawing/2014/main" id="{E36D6186-9E5D-4466-9D5D-A9CD73D4E988}"/>
              </a:ext>
            </a:extLst>
          </p:cNvPr>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d-ID" noProof="0"/>
          </a:p>
        </p:txBody>
      </p:sp>
      <p:sp>
        <p:nvSpPr>
          <p:cNvPr id="6" name="Footer Placeholder 5">
            <a:extLst>
              <a:ext uri="{FF2B5EF4-FFF2-40B4-BE49-F238E27FC236}">
                <a16:creationId xmlns:a16="http://schemas.microsoft.com/office/drawing/2014/main" id="{16F0BF5C-9A45-46A3-ABA7-0D64F20DDD0E}"/>
              </a:ext>
            </a:extLst>
          </p:cNvPr>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hangingPunct="1">
              <a:defRPr sz="1300"/>
            </a:lvl1pPr>
          </a:lstStyle>
          <a:p>
            <a:pPr>
              <a:defRPr/>
            </a:pPr>
            <a:endParaRPr lang="id-ID"/>
          </a:p>
        </p:txBody>
      </p:sp>
      <p:sp>
        <p:nvSpPr>
          <p:cNvPr id="7" name="Slide Number Placeholder 6">
            <a:extLst>
              <a:ext uri="{FF2B5EF4-FFF2-40B4-BE49-F238E27FC236}">
                <a16:creationId xmlns:a16="http://schemas.microsoft.com/office/drawing/2014/main" id="{36D5B78E-273E-434C-9267-0D1F124BB64C}"/>
              </a:ext>
            </a:extLst>
          </p:cNvPr>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B74B069B-C0C4-4A0C-8A36-DFCCD63141AA}" type="slidenum">
              <a:rPr lang="id-ID" altLang="en-US"/>
              <a:pPr>
                <a:defRPr/>
              </a:pPr>
              <a:t>‹#›</a:t>
            </a:fld>
            <a:endParaRPr lang="id-ID" altLang="en-US"/>
          </a:p>
        </p:txBody>
      </p:sp>
    </p:spTree>
    <p:extLst>
      <p:ext uri="{BB962C8B-B14F-4D97-AF65-F5344CB8AC3E}">
        <p14:creationId xmlns:p14="http://schemas.microsoft.com/office/powerpoint/2010/main" val="312727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1912A2-9A5D-44BF-BC7F-1413F22637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4E40772-945C-4D7B-9156-C2975D7DF6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17412" name="Slide Number Placeholder 3">
            <a:extLst>
              <a:ext uri="{FF2B5EF4-FFF2-40B4-BE49-F238E27FC236}">
                <a16:creationId xmlns:a16="http://schemas.microsoft.com/office/drawing/2014/main" id="{96AD6CE1-31C8-43BD-AD1F-B886DC289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7ACE0-BF79-4730-91E9-14E8E0E97BC5}" type="slidenum">
              <a:rPr lang="en-US" altLang="en-US" sz="1300">
                <a:latin typeface="Arial" panose="020B0604020202020204" pitchFamily="34" charset="0"/>
              </a:rPr>
              <a:pPr/>
              <a:t>1</a:t>
            </a:fld>
            <a:endParaRPr lang="en-US" altLang="en-US" sz="1300">
              <a:latin typeface="Arial" panose="020B0604020202020204" pitchFamily="34" charset="0"/>
            </a:endParaRPr>
          </a:p>
        </p:txBody>
      </p:sp>
    </p:spTree>
    <p:extLst>
      <p:ext uri="{BB962C8B-B14F-4D97-AF65-F5344CB8AC3E}">
        <p14:creationId xmlns:p14="http://schemas.microsoft.com/office/powerpoint/2010/main" val="1471418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96AC10-0415-43E1-9B40-2C27B5D920F8}"/>
              </a:ext>
            </a:extLst>
          </p:cNvPr>
          <p:cNvSpPr>
            <a:spLocks noGrp="1" noChangeArrowheads="1"/>
          </p:cNvSpPr>
          <p:nvPr>
            <p:ph type="sldNum" sz="quarter" idx="5"/>
          </p:nvPr>
        </p:nvSpPr>
        <p:spPr>
          <a:ln/>
        </p:spPr>
        <p:txBody>
          <a:bodyPr/>
          <a:lstStyle/>
          <a:p>
            <a:fld id="{D576309D-E27B-48CD-90D2-73F12ED92111}" type="slidenum">
              <a:rPr lang="id-ID" altLang="en-US"/>
              <a:pPr/>
              <a:t>15</a:t>
            </a:fld>
            <a:endParaRPr lang="id-ID" altLang="en-US"/>
          </a:p>
        </p:txBody>
      </p:sp>
      <p:sp>
        <p:nvSpPr>
          <p:cNvPr id="41986" name="Rectangle 2">
            <a:extLst>
              <a:ext uri="{FF2B5EF4-FFF2-40B4-BE49-F238E27FC236}">
                <a16:creationId xmlns:a16="http://schemas.microsoft.com/office/drawing/2014/main" id="{9AD335EF-ADC7-40B9-9E49-5CD50BC1632B}"/>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276908B6-B48F-4CFF-9BBD-AF228FE7852C}"/>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358001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fontAlgn="base"/>
            <a:r>
              <a:rPr lang="en-US" sz="1200" b="0" i="0" kern="1200" dirty="0">
                <a:solidFill>
                  <a:schemeClr val="tx1"/>
                </a:solidFill>
                <a:effectLst/>
                <a:latin typeface="+mn-lt"/>
                <a:ea typeface="+mn-ea"/>
                <a:cs typeface="+mn-cs"/>
              </a:rPr>
              <a:t>A. Sejarah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Galileo</a:t>
            </a:r>
          </a:p>
          <a:p>
            <a:pPr fontAlgn="base"/>
            <a:r>
              <a:rPr lang="en-US" sz="1200" b="0" i="0" kern="1200" dirty="0">
                <a:solidFill>
                  <a:schemeClr val="tx1"/>
                </a:solidFill>
                <a:effectLst/>
                <a:latin typeface="+mn-lt"/>
                <a:ea typeface="+mn-ea"/>
                <a:cs typeface="+mn-cs"/>
              </a:rPr>
              <a:t>Pada </a:t>
            </a:r>
            <a:r>
              <a:rPr lang="en-US" sz="1200" b="0" i="0" kern="1200" dirty="0" err="1">
                <a:solidFill>
                  <a:schemeClr val="tx1"/>
                </a:solidFill>
                <a:effectLst/>
                <a:latin typeface="+mn-lt"/>
                <a:ea typeface="+mn-ea"/>
                <a:cs typeface="+mn-cs"/>
              </a:rPr>
              <a:t>abad</a:t>
            </a:r>
            <a:r>
              <a:rPr lang="en-US" sz="1200" b="0" i="0" kern="1200" dirty="0">
                <a:solidFill>
                  <a:schemeClr val="tx1"/>
                </a:solidFill>
                <a:effectLst/>
                <a:latin typeface="+mn-lt"/>
                <a:ea typeface="+mn-ea"/>
                <a:cs typeface="+mn-cs"/>
              </a:rPr>
              <a:t> ke-15 para </a:t>
            </a:r>
            <a:r>
              <a:rPr lang="en-US" sz="1200" b="0" i="0" kern="1200" dirty="0" err="1">
                <a:solidFill>
                  <a:schemeClr val="tx1"/>
                </a:solidFill>
                <a:effectLst/>
                <a:latin typeface="+mn-lt"/>
                <a:ea typeface="+mn-ea"/>
                <a:cs typeface="+mn-cs"/>
              </a:rPr>
              <a:t>ilmuwan</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bidang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astonomi</a:t>
            </a:r>
            <a:r>
              <a:rPr lang="en-US" sz="1200" b="0" i="0" kern="1200" dirty="0">
                <a:solidFill>
                  <a:schemeClr val="tx1"/>
                </a:solidFill>
                <a:effectLst/>
                <a:latin typeface="+mn-lt"/>
                <a:ea typeface="+mn-ea"/>
                <a:cs typeface="+mn-cs"/>
              </a:rPr>
              <a:t> dan </a:t>
            </a:r>
            <a:r>
              <a:rPr lang="en-US" sz="1200" b="0" i="0" kern="1200" dirty="0" err="1">
                <a:solidFill>
                  <a:schemeClr val="tx1"/>
                </a:solidFill>
                <a:effectLst/>
                <a:latin typeface="+mn-lt"/>
                <a:ea typeface="+mn-ea"/>
                <a:cs typeface="+mn-cs"/>
              </a:rPr>
              <a:t>ilmu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membicarakan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mengenai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derajat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panas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dinginnya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Namun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mereka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menemukan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alat</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tepat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mengukurnya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Pengukuran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mengenai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tersebut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masih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bersifat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subjektif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Seorang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dokter</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hendak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memeriksa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pasiennya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menderita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demam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mengukur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tubuh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pasiennya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membandingkan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tubuh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badannya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pasien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Jika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dirasa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tubuh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pasien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lebih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tinggi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tubuhnya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pasien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tersebut</a:t>
            </a:r>
            <a:r>
              <a:rPr lang="en-US" sz="1200" b="0" i="0" kern="1200" dirty="0">
                <a:solidFill>
                  <a:schemeClr val="tx1"/>
                </a:solidFill>
                <a:effectLst/>
                <a:latin typeface="+mn-lt"/>
                <a:ea typeface="+mn-ea"/>
                <a:cs typeface="+mn-cs"/>
              </a:rPr>
              <a:t> di diagnosis </a:t>
            </a:r>
            <a:r>
              <a:rPr lang="en-US" sz="1200" b="0" i="0" kern="1200" dirty="0" err="1">
                <a:solidFill>
                  <a:schemeClr val="tx1"/>
                </a:solidFill>
                <a:effectLst/>
                <a:latin typeface="+mn-lt"/>
                <a:ea typeface="+mn-ea"/>
                <a:cs typeface="+mn-cs"/>
              </a:rPr>
              <a:t>menderita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penyakit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demam</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Namun</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abad</a:t>
            </a:r>
            <a:r>
              <a:rPr lang="en-US" sz="1200" b="0" i="0" kern="1200" dirty="0">
                <a:solidFill>
                  <a:schemeClr val="tx1"/>
                </a:solidFill>
                <a:effectLst/>
                <a:latin typeface="+mn-lt"/>
                <a:ea typeface="+mn-ea"/>
                <a:cs typeface="+mn-cs"/>
              </a:rPr>
              <a:t> ke-16 </a:t>
            </a:r>
            <a:r>
              <a:rPr lang="en-US" sz="1200" b="0" i="0" kern="1200" dirty="0" err="1">
                <a:solidFill>
                  <a:schemeClr val="tx1"/>
                </a:solidFill>
                <a:effectLst/>
                <a:latin typeface="+mn-lt"/>
                <a:ea typeface="+mn-ea"/>
                <a:cs typeface="+mn-cs"/>
              </a:rPr>
              <a:t>seorang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fisikawan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berkebangsaan</a:t>
            </a:r>
            <a:r>
              <a:rPr lang="en-US" sz="1200" b="0" i="0" kern="1200" dirty="0">
                <a:solidFill>
                  <a:schemeClr val="tx1"/>
                </a:solidFill>
                <a:effectLst/>
                <a:latin typeface="+mn-lt"/>
                <a:ea typeface="+mn-ea"/>
                <a:cs typeface="+mn-cs"/>
              </a:rPr>
              <a:t> Italia yang </a:t>
            </a:r>
            <a:r>
              <a:rPr lang="en-US" sz="1200" b="0" i="0" kern="1200" dirty="0" err="1">
                <a:solidFill>
                  <a:schemeClr val="tx1"/>
                </a:solidFill>
                <a:effectLst/>
                <a:latin typeface="+mn-lt"/>
                <a:ea typeface="+mn-ea"/>
                <a:cs typeface="+mn-cs"/>
              </a:rPr>
              <a:t>bernama</a:t>
            </a:r>
            <a:r>
              <a:rPr lang="en-US" sz="1200" b="0" i="0" kern="1200" dirty="0">
                <a:solidFill>
                  <a:schemeClr val="tx1"/>
                </a:solidFill>
                <a:effectLst/>
                <a:latin typeface="+mn-lt"/>
                <a:ea typeface="+mn-ea"/>
                <a:cs typeface="+mn-cs"/>
              </a:rPr>
              <a:t> Galileo Galilei </a:t>
            </a:r>
            <a:r>
              <a:rPr lang="en-US" sz="1200" b="0" i="0" kern="1200" dirty="0" err="1">
                <a:solidFill>
                  <a:schemeClr val="tx1"/>
                </a:solidFill>
                <a:effectLst/>
                <a:latin typeface="+mn-lt"/>
                <a:ea typeface="+mn-ea"/>
                <a:cs typeface="+mn-cs"/>
              </a:rPr>
              <a:t>menyadari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bahwa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perubahan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kepadatan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berpengaruh</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perubahan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peningkatan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atau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penurunan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lingkungan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Meskipun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tidak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merancang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galileo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pertama</a:t>
            </a:r>
            <a:r>
              <a:rPr lang="en-US" sz="1200" b="0" i="0" kern="1200" dirty="0">
                <a:solidFill>
                  <a:schemeClr val="tx1"/>
                </a:solidFill>
                <a:effectLst/>
                <a:latin typeface="+mn-lt"/>
                <a:ea typeface="+mn-ea"/>
                <a:cs typeface="+mn-cs"/>
              </a:rPr>
              <a:t> kali </a:t>
            </a:r>
            <a:r>
              <a:rPr lang="en-US" sz="1200" b="0" i="0" kern="1200" dirty="0" err="1">
                <a:solidFill>
                  <a:schemeClr val="tx1"/>
                </a:solidFill>
                <a:effectLst/>
                <a:latin typeface="+mn-lt"/>
                <a:ea typeface="+mn-ea"/>
                <a:cs typeface="+mn-cs"/>
              </a:rPr>
              <a:t>namun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namanya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diabadikan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sebagai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penghargaan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pemikirannya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Perangkat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mulai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diproduksi</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abad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tujuh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belas</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B. </a:t>
            </a:r>
            <a:r>
              <a:rPr lang="en-US" sz="1200" b="0" i="0" kern="1200" dirty="0" err="1">
                <a:solidFill>
                  <a:schemeClr val="tx1"/>
                </a:solidFill>
                <a:effectLst/>
                <a:latin typeface="+mn-lt"/>
                <a:ea typeface="+mn-ea"/>
                <a:cs typeface="+mn-cs"/>
              </a:rPr>
              <a:t>Struktur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terdiri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sebuah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silinder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tertutup</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berisi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bening</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didalamnya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terdapat</a:t>
            </a:r>
            <a:r>
              <a:rPr lang="en-US" sz="1200" b="0" i="0" kern="1200" dirty="0">
                <a:solidFill>
                  <a:schemeClr val="tx1"/>
                </a:solidFill>
                <a:effectLst/>
                <a:latin typeface="+mn-lt"/>
                <a:ea typeface="+mn-ea"/>
                <a:cs typeface="+mn-cs"/>
              </a:rPr>
              <a:t> bola </a:t>
            </a:r>
            <a:r>
              <a:rPr lang="en-US" sz="1200" b="0" i="0" kern="1200" dirty="0" err="1">
                <a:solidFill>
                  <a:schemeClr val="tx1"/>
                </a:solidFill>
                <a:effectLst/>
                <a:latin typeface="+mn-lt"/>
                <a:ea typeface="+mn-ea"/>
                <a:cs typeface="+mn-cs"/>
              </a:rPr>
              <a:t>kaca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berwarna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telah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dikaitkan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Penggunaan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warna</a:t>
            </a:r>
            <a:r>
              <a:rPr lang="en-US" sz="1200" b="0" i="0" kern="1200" dirty="0">
                <a:solidFill>
                  <a:schemeClr val="tx1"/>
                </a:solidFill>
                <a:effectLst/>
                <a:latin typeface="+mn-lt"/>
                <a:ea typeface="+mn-ea"/>
                <a:cs typeface="+mn-cs"/>
              </a:rPr>
              <a:t> pada bola </a:t>
            </a:r>
            <a:r>
              <a:rPr lang="en-US" sz="1200" b="0" i="0" kern="1200" dirty="0" err="1">
                <a:solidFill>
                  <a:schemeClr val="tx1"/>
                </a:solidFill>
                <a:effectLst/>
                <a:latin typeface="+mn-lt"/>
                <a:ea typeface="+mn-ea"/>
                <a:cs typeface="+mn-cs"/>
              </a:rPr>
              <a:t>hanyalah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sebatas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estetika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Sedangkan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terkait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bertuliskan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angka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sebagai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informasi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penunjuk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lingkungan</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Gambar bola </a:t>
            </a:r>
            <a:r>
              <a:rPr lang="en-US" sz="1200" b="0" i="0" kern="1200" dirty="0" err="1">
                <a:solidFill>
                  <a:schemeClr val="tx1"/>
                </a:solidFill>
                <a:effectLst/>
                <a:latin typeface="+mn-lt"/>
                <a:ea typeface="+mn-ea"/>
                <a:cs typeface="+mn-cs"/>
              </a:rPr>
              <a:t>kaca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dikaitkan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 Cara </a:t>
            </a:r>
            <a:r>
              <a:rPr lang="en-US" sz="1200" b="0" i="0" kern="1200" dirty="0" err="1">
                <a:solidFill>
                  <a:schemeClr val="tx1"/>
                </a:solidFill>
                <a:effectLst/>
                <a:latin typeface="+mn-lt"/>
                <a:ea typeface="+mn-ea"/>
                <a:cs typeface="+mn-cs"/>
              </a:rPr>
              <a:t>Kerja</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Prinsip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kerja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galileo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berdasarkan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Faktor</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menentukan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apakah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naik </a:t>
            </a:r>
            <a:r>
              <a:rPr lang="en-US" sz="1200" b="0" i="0" kern="1200" dirty="0" err="1">
                <a:solidFill>
                  <a:schemeClr val="tx1"/>
                </a:solidFill>
                <a:effectLst/>
                <a:latin typeface="+mn-lt"/>
                <a:ea typeface="+mn-ea"/>
                <a:cs typeface="+mn-cs"/>
              </a:rPr>
              <a:t>atau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turun</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sebuah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tertentu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kerapatan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dimana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ditempatkan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Jika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lebih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pengungsi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Jika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kurang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pengungsi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Misalkan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masing-masing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kubus</a:t>
            </a:r>
            <a:r>
              <a:rPr lang="en-US" sz="1200" b="0" i="0" kern="1200" dirty="0">
                <a:solidFill>
                  <a:schemeClr val="tx1"/>
                </a:solidFill>
                <a:effectLst/>
                <a:latin typeface="+mn-lt"/>
                <a:ea typeface="+mn-ea"/>
                <a:cs typeface="+mn-cs"/>
              </a:rPr>
              <a:t> 10 cm dan </a:t>
            </a:r>
            <a:r>
              <a:rPr lang="en-US" sz="1200" b="0" i="0" kern="1200" dirty="0" err="1">
                <a:solidFill>
                  <a:schemeClr val="tx1"/>
                </a:solidFill>
                <a:effectLst/>
                <a:latin typeface="+mn-lt"/>
                <a:ea typeface="+mn-ea"/>
                <a:cs typeface="+mn-cs"/>
              </a:rPr>
              <a:t>lebar</a:t>
            </a:r>
            <a:r>
              <a:rPr lang="en-US" sz="1200" b="0" i="0" kern="1200" dirty="0">
                <a:solidFill>
                  <a:schemeClr val="tx1"/>
                </a:solidFill>
                <a:effectLst/>
                <a:latin typeface="+mn-lt"/>
                <a:ea typeface="+mn-ea"/>
                <a:cs typeface="+mn-cs"/>
              </a:rPr>
              <a:t> 10 cm (</a:t>
            </a:r>
            <a:r>
              <a:rPr lang="en-US" sz="1200" b="0" i="0" kern="1200" dirty="0" err="1">
                <a:solidFill>
                  <a:schemeClr val="tx1"/>
                </a:solidFill>
                <a:effectLst/>
                <a:latin typeface="+mn-lt"/>
                <a:ea typeface="+mn-ea"/>
                <a:cs typeface="+mn-cs"/>
              </a:rPr>
              <a:t>yaitu</a:t>
            </a:r>
            <a:r>
              <a:rPr lang="en-US" sz="1200" b="0" i="0" kern="1200" dirty="0">
                <a:solidFill>
                  <a:schemeClr val="tx1"/>
                </a:solidFill>
                <a:effectLst/>
                <a:latin typeface="+mn-lt"/>
                <a:ea typeface="+mn-ea"/>
                <a:cs typeface="+mn-cs"/>
              </a:rPr>
              <a:t>, 1 liter). Massa air yang </a:t>
            </a:r>
            <a:r>
              <a:rPr lang="en-US" sz="1200" b="0" i="0" kern="1200" dirty="0" err="1">
                <a:solidFill>
                  <a:schemeClr val="tx1"/>
                </a:solidFill>
                <a:effectLst/>
                <a:latin typeface="+mn-lt"/>
                <a:ea typeface="+mn-ea"/>
                <a:cs typeface="+mn-cs"/>
              </a:rPr>
              <a:t>dipindahkan</a:t>
            </a:r>
            <a:r>
              <a:rPr lang="en-US" sz="1200" b="0" i="0" kern="1200" dirty="0">
                <a:solidFill>
                  <a:schemeClr val="tx1"/>
                </a:solidFill>
                <a:effectLst/>
                <a:latin typeface="+mn-lt"/>
                <a:ea typeface="+mn-ea"/>
                <a:cs typeface="+mn-cs"/>
              </a:rPr>
              <a:t> oleh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ukuran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1 kg.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coklat</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sebelah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karena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air </a:t>
            </a:r>
            <a:r>
              <a:rPr lang="en-US" sz="1200" b="0" i="0" kern="1200" dirty="0" err="1">
                <a:solidFill>
                  <a:schemeClr val="tx1"/>
                </a:solidFill>
                <a:effectLst/>
                <a:latin typeface="+mn-lt"/>
                <a:ea typeface="+mn-ea"/>
                <a:cs typeface="+mn-cs"/>
              </a:rPr>
              <a:t>itu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lebih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setengah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karena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itu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titik</a:t>
            </a:r>
            <a:r>
              <a:rPr lang="en-US" sz="1200" b="0" i="0" kern="1200" dirty="0">
                <a:solidFill>
                  <a:schemeClr val="tx1"/>
                </a:solidFill>
                <a:effectLst/>
                <a:latin typeface="+mn-lt"/>
                <a:ea typeface="+mn-ea"/>
                <a:cs typeface="+mn-cs"/>
              </a:rPr>
              <a:t> di mana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air yang </a:t>
            </a:r>
            <a:r>
              <a:rPr lang="en-US" sz="1200" b="0" i="0" kern="1200" dirty="0" err="1">
                <a:solidFill>
                  <a:schemeClr val="tx1"/>
                </a:solidFill>
                <a:effectLst/>
                <a:latin typeface="+mn-lt"/>
                <a:ea typeface="+mn-ea"/>
                <a:cs typeface="+mn-cs"/>
              </a:rPr>
              <a:t>dipindahkan</a:t>
            </a:r>
            <a:r>
              <a:rPr lang="en-US" sz="1200" b="0" i="0" kern="1200" dirty="0">
                <a:solidFill>
                  <a:schemeClr val="tx1"/>
                </a:solidFill>
                <a:effectLst/>
                <a:latin typeface="+mn-lt"/>
                <a:ea typeface="+mn-ea"/>
                <a:cs typeface="+mn-cs"/>
              </a:rPr>
              <a:t> (0,5 kg) </a:t>
            </a:r>
            <a:r>
              <a:rPr lang="en-US" sz="1200" b="0" i="0" kern="1200" dirty="0" err="1">
                <a:solidFill>
                  <a:schemeClr val="tx1"/>
                </a:solidFill>
                <a:effectLst/>
                <a:latin typeface="+mn-lt"/>
                <a:ea typeface="+mn-ea"/>
                <a:cs typeface="+mn-cs"/>
              </a:rPr>
              <a:t>sama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hijau</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sebelah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karena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air yang </a:t>
            </a:r>
            <a:r>
              <a:rPr lang="en-US" sz="1200" b="0" i="0" kern="1200" dirty="0" err="1">
                <a:solidFill>
                  <a:schemeClr val="tx1"/>
                </a:solidFill>
                <a:effectLst/>
                <a:latin typeface="+mn-lt"/>
                <a:ea typeface="+mn-ea"/>
                <a:cs typeface="+mn-cs"/>
              </a:rPr>
              <a:t>menggusur</a:t>
            </a:r>
            <a:r>
              <a:rPr lang="en-US" sz="1200" b="0" i="0" kern="1200" dirty="0">
                <a:solidFill>
                  <a:schemeClr val="tx1"/>
                </a:solidFill>
                <a:effectLst/>
                <a:latin typeface="+mn-lt"/>
                <a:ea typeface="+mn-ea"/>
                <a:cs typeface="+mn-cs"/>
              </a:rPr>
              <a:t> (1 kg) </a:t>
            </a:r>
            <a:r>
              <a:rPr lang="en-US" sz="1200" b="0" i="0" kern="1200" dirty="0" err="1">
                <a:solidFill>
                  <a:schemeClr val="tx1"/>
                </a:solidFill>
                <a:effectLst/>
                <a:latin typeface="+mn-lt"/>
                <a:ea typeface="+mn-ea"/>
                <a:cs typeface="+mn-cs"/>
              </a:rPr>
              <a:t>kurang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(2 kg).</a:t>
            </a:r>
          </a:p>
          <a:p>
            <a:pPr fontAlgn="base"/>
            <a:r>
              <a:rPr lang="en-US" sz="1200" b="0" i="0" kern="1200" dirty="0" err="1">
                <a:solidFill>
                  <a:schemeClr val="tx1"/>
                </a:solidFill>
                <a:effectLst/>
                <a:latin typeface="+mn-lt"/>
                <a:ea typeface="+mn-ea"/>
                <a:cs typeface="+mn-cs"/>
              </a:rPr>
              <a:t>Tidak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semua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terbuat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hijau</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Gambar 2, interior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hijau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cekung</a:t>
            </a:r>
            <a:r>
              <a:rPr lang="en-US" sz="1200" b="0" i="0" kern="1200" dirty="0">
                <a:solidFill>
                  <a:schemeClr val="tx1"/>
                </a:solidFill>
                <a:effectLst/>
                <a:latin typeface="+mn-lt"/>
                <a:ea typeface="+mn-ea"/>
                <a:cs typeface="+mn-cs"/>
              </a:rPr>
              <a:t>. Massa total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sekarang</a:t>
            </a:r>
            <a:r>
              <a:rPr lang="en-US" sz="1200" b="0" i="0" kern="1200" dirty="0">
                <a:solidFill>
                  <a:schemeClr val="tx1"/>
                </a:solidFill>
                <a:effectLst/>
                <a:latin typeface="+mn-lt"/>
                <a:ea typeface="+mn-ea"/>
                <a:cs typeface="+mn-cs"/>
              </a:rPr>
              <a:t> 0,5 kg, </a:t>
            </a:r>
            <a:r>
              <a:rPr lang="en-US" sz="1200" b="0" i="0" kern="1200" dirty="0" err="1">
                <a:solidFill>
                  <a:schemeClr val="tx1"/>
                </a:solidFill>
                <a:effectLst/>
                <a:latin typeface="+mn-lt"/>
                <a:ea typeface="+mn-ea"/>
                <a:cs typeface="+mn-cs"/>
              </a:rPr>
              <a:t>namun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volumenya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tetap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contoh</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di mana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mengambang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diasumsikan</a:t>
            </a:r>
            <a:r>
              <a:rPr lang="en-US" sz="1200" b="0" i="0" kern="1200" dirty="0">
                <a:solidFill>
                  <a:schemeClr val="tx1"/>
                </a:solidFill>
                <a:effectLst/>
                <a:latin typeface="+mn-lt"/>
                <a:ea typeface="+mn-ea"/>
                <a:cs typeface="+mn-cs"/>
              </a:rPr>
              <a:t> air. Air </a:t>
            </a:r>
            <a:r>
              <a:rPr lang="en-US" sz="1200" b="0" i="0" kern="1200" dirty="0" err="1">
                <a:solidFill>
                  <a:schemeClr val="tx1"/>
                </a:solidFill>
                <a:effectLst/>
                <a:latin typeface="+mn-lt"/>
                <a:ea typeface="+mn-ea"/>
                <a:cs typeface="+mn-cs"/>
              </a:rPr>
              <a:t>memiliki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kepadatan</a:t>
            </a:r>
            <a:r>
              <a:rPr lang="en-US" sz="1200" b="0" i="0" kern="1200" dirty="0">
                <a:solidFill>
                  <a:schemeClr val="tx1"/>
                </a:solidFill>
                <a:effectLst/>
                <a:latin typeface="+mn-lt"/>
                <a:ea typeface="+mn-ea"/>
                <a:cs typeface="+mn-cs"/>
              </a:rPr>
              <a:t> 1 kg / L, yang </a:t>
            </a:r>
            <a:r>
              <a:rPr lang="en-US" sz="1200" b="0" i="0" kern="1200" dirty="0" err="1">
                <a:solidFill>
                  <a:schemeClr val="tx1"/>
                </a:solidFill>
                <a:effectLst/>
                <a:latin typeface="+mn-lt"/>
                <a:ea typeface="+mn-ea"/>
                <a:cs typeface="+mn-cs"/>
              </a:rPr>
              <a:t>berarti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bahwa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air yang </a:t>
            </a:r>
            <a:r>
              <a:rPr lang="en-US" sz="1200" b="0" i="0" kern="1200" dirty="0" err="1">
                <a:solidFill>
                  <a:schemeClr val="tx1"/>
                </a:solidFill>
                <a:effectLst/>
                <a:latin typeface="+mn-lt"/>
                <a:ea typeface="+mn-ea"/>
                <a:cs typeface="+mn-cs"/>
              </a:rPr>
              <a:t>dipindahkan</a:t>
            </a:r>
            <a:r>
              <a:rPr lang="en-US" sz="1200" b="0" i="0" kern="1200" dirty="0">
                <a:solidFill>
                  <a:schemeClr val="tx1"/>
                </a:solidFill>
                <a:effectLst/>
                <a:latin typeface="+mn-lt"/>
                <a:ea typeface="+mn-ea"/>
                <a:cs typeface="+mn-cs"/>
              </a:rPr>
              <a:t> oleh salah </a:t>
            </a:r>
            <a:r>
              <a:rPr lang="en-US" sz="1200" b="0" i="0" kern="1200" dirty="0" err="1">
                <a:solidFill>
                  <a:schemeClr val="tx1"/>
                </a:solidFill>
                <a:effectLst/>
                <a:latin typeface="+mn-lt"/>
                <a:ea typeface="+mn-ea"/>
                <a:cs typeface="+mn-cs"/>
              </a:rPr>
              <a:t>satu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atas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ketika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sepenuhnya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terendam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1 kg.</a:t>
            </a:r>
          </a:p>
          <a:p>
            <a:pPr fontAlgn="base"/>
            <a:r>
              <a:rPr lang="en-US" sz="1200" b="0" i="0" kern="1200" dirty="0">
                <a:solidFill>
                  <a:schemeClr val="tx1"/>
                </a:solidFill>
                <a:effectLst/>
                <a:latin typeface="+mn-lt"/>
                <a:ea typeface="+mn-ea"/>
                <a:cs typeface="+mn-cs"/>
              </a:rPr>
              <a:t>Gambar </a:t>
            </a:r>
            <a:r>
              <a:rPr lang="en-US" sz="1200" b="0" i="0" kern="1200" dirty="0" err="1">
                <a:solidFill>
                  <a:schemeClr val="tx1"/>
                </a:solidFill>
                <a:effectLst/>
                <a:latin typeface="+mn-lt"/>
                <a:ea typeface="+mn-ea"/>
                <a:cs typeface="+mn-cs"/>
              </a:rPr>
              <a:t>dibawah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menunjukkan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benda</a:t>
            </a:r>
            <a:r>
              <a:rPr lang="en-US" sz="1200" b="0" i="0" kern="1200" dirty="0">
                <a:solidFill>
                  <a:schemeClr val="tx1"/>
                </a:solidFill>
                <a:effectLst/>
                <a:latin typeface="+mn-lt"/>
                <a:ea typeface="+mn-ea"/>
                <a:cs typeface="+mn-cs"/>
              </a:rPr>
              <a:t> 1 kg </a:t>
            </a:r>
            <a:r>
              <a:rPr lang="en-US" sz="1200" b="0" i="0" kern="1200" dirty="0" err="1">
                <a:solidFill>
                  <a:schemeClr val="tx1"/>
                </a:solidFill>
                <a:effectLst/>
                <a:latin typeface="+mn-lt"/>
                <a:ea typeface="+mn-ea"/>
                <a:cs typeface="+mn-cs"/>
              </a:rPr>
              <a:t>berongga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terbuat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hijau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wadah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densitas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L. 1,001 kg /L </a:t>
            </a:r>
            <a:r>
              <a:rPr lang="en-US" sz="1200" b="0" i="0" kern="1200" dirty="0" err="1">
                <a:solidFill>
                  <a:schemeClr val="tx1"/>
                </a:solidFill>
                <a:effectLst/>
                <a:latin typeface="+mn-lt"/>
                <a:ea typeface="+mn-ea"/>
                <a:cs typeface="+mn-cs"/>
              </a:rPr>
              <a:t>berat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kurang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air yang </a:t>
            </a:r>
            <a:r>
              <a:rPr lang="en-US" sz="1200" b="0" i="0" kern="1200" dirty="0" err="1">
                <a:solidFill>
                  <a:schemeClr val="tx1"/>
                </a:solidFill>
                <a:effectLst/>
                <a:latin typeface="+mn-lt"/>
                <a:ea typeface="+mn-ea"/>
                <a:cs typeface="+mn-cs"/>
              </a:rPr>
              <a:t>dipindahkan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wadah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kepadatan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L. 0,999 kg /L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lebih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daripada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air yang </a:t>
            </a:r>
            <a:r>
              <a:rPr lang="en-US" sz="1200" b="0" i="0" kern="1200" dirty="0" err="1">
                <a:solidFill>
                  <a:schemeClr val="tx1"/>
                </a:solidFill>
                <a:effectLst/>
                <a:latin typeface="+mn-lt"/>
                <a:ea typeface="+mn-ea"/>
                <a:cs typeface="+mn-cs"/>
              </a:rPr>
              <a:t>dipindahkan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objek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Hal </a:t>
            </a:r>
            <a:r>
              <a:rPr lang="en-US" sz="1200" b="0" i="0" kern="1200" dirty="0" err="1">
                <a:solidFill>
                  <a:schemeClr val="tx1"/>
                </a:solidFill>
                <a:effectLst/>
                <a:latin typeface="+mn-lt"/>
                <a:ea typeface="+mn-ea"/>
                <a:cs typeface="+mn-cs"/>
              </a:rPr>
              <a:t>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menunjukkan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bahwa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perubahan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sangat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kecil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densitas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mudah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dapat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menyebabkan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obyek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hampir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atau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Galileo </a:t>
            </a:r>
            <a:r>
              <a:rPr lang="en-US" sz="1200" b="0" i="0" kern="1200" dirty="0" err="1">
                <a:solidFill>
                  <a:schemeClr val="tx1"/>
                </a:solidFill>
                <a:effectLst/>
                <a:latin typeface="+mn-lt"/>
                <a:ea typeface="+mn-ea"/>
                <a:cs typeface="+mn-cs"/>
              </a:rPr>
              <a:t>menemukan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bahwa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kepadatan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merupakan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fungsi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temperatur</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kunci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bagaimana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Galileo </a:t>
            </a:r>
            <a:r>
              <a:rPr lang="en-US" sz="1200" b="0" i="0" kern="1200" dirty="0" err="1">
                <a:solidFill>
                  <a:schemeClr val="tx1"/>
                </a:solidFill>
                <a:effectLst/>
                <a:latin typeface="+mn-lt"/>
                <a:ea typeface="+mn-ea"/>
                <a:cs typeface="+mn-cs"/>
              </a:rPr>
              <a:t>bekerja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seperti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air </a:t>
            </a:r>
            <a:r>
              <a:rPr lang="en-US" sz="1200" b="0" i="0" kern="1200" dirty="0" err="1">
                <a:solidFill>
                  <a:schemeClr val="tx1"/>
                </a:solidFill>
                <a:effectLst/>
                <a:latin typeface="+mn-lt"/>
                <a:ea typeface="+mn-ea"/>
                <a:cs typeface="+mn-cs"/>
              </a:rPr>
              <a:t>meningkat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atau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menurun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4</a:t>
            </a:r>
            <a:r>
              <a:rPr lang="en-US" sz="1200" b="0" i="0" kern="1200" baseline="300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C, </a:t>
            </a:r>
            <a:r>
              <a:rPr lang="en-US" sz="1200" b="0" i="0" kern="1200" dirty="0" err="1">
                <a:solidFill>
                  <a:schemeClr val="tx1"/>
                </a:solidFill>
                <a:effectLst/>
                <a:latin typeface="+mn-lt"/>
                <a:ea typeface="+mn-ea"/>
                <a:cs typeface="+mn-cs"/>
              </a:rPr>
              <a:t>berkurang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kepadatannya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Galileo, bola </a:t>
            </a:r>
            <a:r>
              <a:rPr lang="en-US" sz="1200" b="0" i="0" kern="1200" dirty="0" err="1">
                <a:solidFill>
                  <a:schemeClr val="tx1"/>
                </a:solidFill>
                <a:effectLst/>
                <a:latin typeface="+mn-lt"/>
                <a:ea typeface="+mn-ea"/>
                <a:cs typeface="+mn-cs"/>
              </a:rPr>
              <a:t>kaca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kecil</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sebagian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diisi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berwarna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berbeda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Kepadatan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efektif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disesuaikan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cara</a:t>
            </a:r>
            <a:r>
              <a:rPr lang="en-US" sz="1200" b="0" i="0" kern="1200" dirty="0">
                <a:solidFill>
                  <a:schemeClr val="tx1"/>
                </a:solidFill>
                <a:effectLst/>
                <a:latin typeface="+mn-lt"/>
                <a:ea typeface="+mn-ea"/>
                <a:cs typeface="+mn-cs"/>
              </a:rPr>
              <a:t> tag </a:t>
            </a:r>
            <a:r>
              <a:rPr lang="en-US" sz="1200" b="0" i="0" kern="1200" dirty="0" err="1">
                <a:solidFill>
                  <a:schemeClr val="tx1"/>
                </a:solidFill>
                <a:effectLst/>
                <a:latin typeface="+mn-lt"/>
                <a:ea typeface="+mn-ea"/>
                <a:cs typeface="+mn-cs"/>
              </a:rPr>
              <a:t>logam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menggantung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bawah</a:t>
            </a:r>
            <a:r>
              <a:rPr lang="en-US" sz="1200" b="0" i="0" kern="1200" dirty="0">
                <a:solidFill>
                  <a:schemeClr val="tx1"/>
                </a:solidFill>
                <a:effectLst/>
                <a:latin typeface="+mn-lt"/>
                <a:ea typeface="+mn-ea"/>
                <a:cs typeface="+mn-cs"/>
              </a:rPr>
              <a:t> bola </a:t>
            </a:r>
            <a:r>
              <a:rPr lang="en-US" sz="1200" b="0" i="0" kern="1200" dirty="0" err="1">
                <a:solidFill>
                  <a:schemeClr val="tx1"/>
                </a:solidFill>
                <a:effectLst/>
                <a:latin typeface="+mn-lt"/>
                <a:ea typeface="+mn-ea"/>
                <a:cs typeface="+mn-cs"/>
              </a:rPr>
              <a:t>kaca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Perubahan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densitas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cairan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bening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perubahan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menyebabkan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lampu</a:t>
            </a:r>
            <a:r>
              <a:rPr lang="en-US" sz="1200" b="0" i="0" kern="1200" dirty="0">
                <a:solidFill>
                  <a:schemeClr val="tx1"/>
                </a:solidFill>
                <a:effectLst/>
                <a:latin typeface="+mn-lt"/>
                <a:ea typeface="+mn-ea"/>
                <a:cs typeface="+mn-cs"/>
              </a:rPr>
              <a:t> naik </a:t>
            </a:r>
            <a:r>
              <a:rPr lang="en-US" sz="1200" b="0" i="0" kern="1200" dirty="0" err="1">
                <a:solidFill>
                  <a:schemeClr val="tx1"/>
                </a:solidFill>
                <a:effectLst/>
                <a:latin typeface="+mn-lt"/>
                <a:ea typeface="+mn-ea"/>
                <a:cs typeface="+mn-cs"/>
              </a:rPr>
              <a:t>atau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Misalkan</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tertentu</a:t>
            </a:r>
            <a:r>
              <a:rPr lang="en-US" sz="1200" b="0" i="0" kern="1200" dirty="0">
                <a:solidFill>
                  <a:schemeClr val="tx1"/>
                </a:solidFill>
                <a:effectLst/>
                <a:latin typeface="+mn-lt"/>
                <a:ea typeface="+mn-ea"/>
                <a:cs typeface="+mn-cs"/>
              </a:rPr>
              <a:t> air </a:t>
            </a:r>
            <a:r>
              <a:rPr lang="en-US" sz="1200" b="0" i="0" kern="1200" dirty="0" err="1">
                <a:solidFill>
                  <a:schemeClr val="tx1"/>
                </a:solidFill>
                <a:effectLst/>
                <a:latin typeface="+mn-lt"/>
                <a:ea typeface="+mn-ea"/>
                <a:cs typeface="+mn-cs"/>
              </a:rPr>
              <a:t>mempunyai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jenis</a:t>
            </a:r>
            <a:r>
              <a:rPr lang="en-US" sz="1200" b="0" i="0" kern="1200" dirty="0">
                <a:solidFill>
                  <a:schemeClr val="tx1"/>
                </a:solidFill>
                <a:effectLst/>
                <a:latin typeface="+mn-lt"/>
                <a:ea typeface="+mn-ea"/>
                <a:cs typeface="+mn-cs"/>
              </a:rPr>
              <a:t> 1 kg/L,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dimasukkan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jenis</a:t>
            </a:r>
            <a:r>
              <a:rPr lang="en-US" sz="1200" b="0" i="0" kern="1200" dirty="0">
                <a:solidFill>
                  <a:schemeClr val="tx1"/>
                </a:solidFill>
                <a:effectLst/>
                <a:latin typeface="+mn-lt"/>
                <a:ea typeface="+mn-ea"/>
                <a:cs typeface="+mn-cs"/>
              </a:rPr>
              <a:t> rata-rata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dengan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jenis</a:t>
            </a:r>
            <a:r>
              <a:rPr lang="en-US" sz="1200" b="0" i="0" kern="1200" dirty="0">
                <a:solidFill>
                  <a:schemeClr val="tx1"/>
                </a:solidFill>
                <a:effectLst/>
                <a:latin typeface="+mn-lt"/>
                <a:ea typeface="+mn-ea"/>
                <a:cs typeface="+mn-cs"/>
              </a:rPr>
              <a:t> rata-rata air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tersebut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melayang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Tetapi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apabila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air </a:t>
            </a:r>
            <a:r>
              <a:rPr lang="en-US" sz="1200" b="0" i="0" kern="1200" dirty="0" err="1">
                <a:solidFill>
                  <a:schemeClr val="tx1"/>
                </a:solidFill>
                <a:effectLst/>
                <a:latin typeface="+mn-lt"/>
                <a:ea typeface="+mn-ea"/>
                <a:cs typeface="+mn-cs"/>
              </a:rPr>
              <a:t>meningkat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sedikit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jenis</a:t>
            </a:r>
            <a:r>
              <a:rPr lang="en-US" sz="1200" b="0" i="0" kern="1200" dirty="0">
                <a:solidFill>
                  <a:schemeClr val="tx1"/>
                </a:solidFill>
                <a:effectLst/>
                <a:latin typeface="+mn-lt"/>
                <a:ea typeface="+mn-ea"/>
                <a:cs typeface="+mn-cs"/>
              </a:rPr>
              <a:t> air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berubah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misalkan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menjadi</a:t>
            </a:r>
            <a:r>
              <a:rPr lang="en-US" sz="1200" b="0" i="0" kern="1200" dirty="0">
                <a:solidFill>
                  <a:schemeClr val="tx1"/>
                </a:solidFill>
                <a:effectLst/>
                <a:latin typeface="+mn-lt"/>
                <a:ea typeface="+mn-ea"/>
                <a:cs typeface="+mn-cs"/>
              </a:rPr>
              <a:t> 1,001 kg/L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otomatis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Begitu</a:t>
            </a:r>
            <a:r>
              <a:rPr lang="en-US" sz="1200" b="0" i="0" kern="1200" dirty="0">
                <a:solidFill>
                  <a:schemeClr val="tx1"/>
                </a:solidFill>
                <a:effectLst/>
                <a:latin typeface="+mn-lt"/>
                <a:ea typeface="+mn-ea"/>
                <a:cs typeface="+mn-cs"/>
              </a:rPr>
              <a:t> juga </a:t>
            </a:r>
            <a:r>
              <a:rPr lang="en-US" sz="1200" b="0" i="0" kern="1200" dirty="0" err="1">
                <a:solidFill>
                  <a:schemeClr val="tx1"/>
                </a:solidFill>
                <a:effectLst/>
                <a:latin typeface="+mn-lt"/>
                <a:ea typeface="+mn-ea"/>
                <a:cs typeface="+mn-cs"/>
              </a:rPr>
              <a:t>sebaliknya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apabila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jenis</a:t>
            </a:r>
            <a:r>
              <a:rPr lang="en-US" sz="1200" b="0" i="0" kern="1200" dirty="0">
                <a:solidFill>
                  <a:schemeClr val="tx1"/>
                </a:solidFill>
                <a:effectLst/>
                <a:latin typeface="+mn-lt"/>
                <a:ea typeface="+mn-ea"/>
                <a:cs typeface="+mn-cs"/>
              </a:rPr>
              <a:t> air </a:t>
            </a:r>
            <a:r>
              <a:rPr lang="en-US" sz="1200" b="0" i="0" kern="1200" dirty="0" err="1">
                <a:solidFill>
                  <a:schemeClr val="tx1"/>
                </a:solidFill>
                <a:effectLst/>
                <a:latin typeface="+mn-lt"/>
                <a:ea typeface="+mn-ea"/>
                <a:cs typeface="+mn-cs"/>
              </a:rPr>
              <a:t>menurun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sedikit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D. Cara </a:t>
            </a:r>
            <a:r>
              <a:rPr lang="en-US" sz="1200" b="0" i="0" kern="1200" dirty="0" err="1">
                <a:solidFill>
                  <a:schemeClr val="tx1"/>
                </a:solidFill>
                <a:effectLst/>
                <a:latin typeface="+mn-lt"/>
                <a:ea typeface="+mn-ea"/>
                <a:cs typeface="+mn-cs"/>
              </a:rPr>
              <a:t>Pembacaan</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Untuk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membacanya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perhatikan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apabila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melayang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sehingga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terpisah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lain,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itulah</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menunjukkan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sedang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diuukur</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gambar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dibawah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sebelah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terlihat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terukur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76</a:t>
            </a:r>
            <a:r>
              <a:rPr lang="en-US" sz="1200" b="0" i="0" kern="1200" baseline="30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F.</a:t>
            </a:r>
          </a:p>
          <a:p>
            <a:pPr fontAlgn="base"/>
            <a:r>
              <a:rPr lang="en-US" sz="1200" b="0" i="0" kern="1200" dirty="0" err="1">
                <a:solidFill>
                  <a:schemeClr val="tx1"/>
                </a:solidFill>
                <a:effectLst/>
                <a:latin typeface="+mn-lt"/>
                <a:ea typeface="+mn-ea"/>
                <a:cs typeface="+mn-cs"/>
              </a:rPr>
              <a:t>Tetapi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hanya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terdapat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dan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tidak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melayang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diukur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kisaran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kedua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dan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kemudian</a:t>
            </a:r>
            <a:r>
              <a:rPr lang="en-US" sz="1200" b="0" i="0" kern="1200" dirty="0">
                <a:solidFill>
                  <a:schemeClr val="tx1"/>
                </a:solidFill>
                <a:effectLst/>
                <a:latin typeface="+mn-lt"/>
                <a:ea typeface="+mn-ea"/>
                <a:cs typeface="+mn-cs"/>
              </a:rPr>
              <a:t> di rata-</a:t>
            </a:r>
            <a:r>
              <a:rPr lang="en-US" sz="1200" b="0" i="0" kern="1200" dirty="0" err="1">
                <a:solidFill>
                  <a:schemeClr val="tx1"/>
                </a:solidFill>
                <a:effectLst/>
                <a:latin typeface="+mn-lt"/>
                <a:ea typeface="+mn-ea"/>
                <a:cs typeface="+mn-cs"/>
              </a:rPr>
              <a:t>ratakan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Seperti</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gambar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diatas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sebelah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yangg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terukur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adalah</a:t>
            </a:r>
            <a:r>
              <a:rPr lang="en-US" sz="1200" b="0" i="0" kern="1200" dirty="0">
                <a:solidFill>
                  <a:schemeClr val="tx1"/>
                </a:solidFill>
                <a:effectLst/>
                <a:latin typeface="+mn-lt"/>
                <a:ea typeface="+mn-ea"/>
                <a:cs typeface="+mn-cs"/>
              </a:rPr>
              <a:t> 70</a:t>
            </a:r>
            <a:r>
              <a:rPr lang="en-US" sz="1200" b="0" i="0" kern="1200" baseline="30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F </a:t>
            </a:r>
            <a:r>
              <a:rPr lang="en-US" sz="1200" b="0" i="0" kern="1200" dirty="0" err="1">
                <a:solidFill>
                  <a:schemeClr val="tx1"/>
                </a:solidFill>
                <a:effectLst/>
                <a:latin typeface="+mn-lt"/>
                <a:ea typeface="+mn-ea"/>
                <a:cs typeface="+mn-cs"/>
              </a:rPr>
              <a:t>karena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beban</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mengapung</a:t>
            </a:r>
            <a:r>
              <a:rPr lang="en-US" sz="1200" b="0" i="0" kern="1200" dirty="0">
                <a:solidFill>
                  <a:schemeClr val="tx1"/>
                </a:solidFill>
                <a:effectLst/>
                <a:latin typeface="+mn-lt"/>
                <a:ea typeface="+mn-ea"/>
                <a:cs typeface="+mn-cs"/>
              </a:rPr>
              <a:t> dan </a:t>
            </a:r>
            <a:r>
              <a:rPr lang="en-US" sz="1200" b="0" i="0" kern="1200" dirty="0" err="1">
                <a:solidFill>
                  <a:schemeClr val="tx1"/>
                </a:solidFill>
                <a:effectLst/>
                <a:latin typeface="+mn-lt"/>
                <a:ea typeface="+mn-ea"/>
                <a:cs typeface="+mn-cs"/>
              </a:rPr>
              <a:t>tenggelam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menunjukan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72</a:t>
            </a:r>
            <a:r>
              <a:rPr lang="en-US" sz="1200" b="0" i="0" kern="1200" baseline="30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F dan 68</a:t>
            </a:r>
            <a:r>
              <a:rPr lang="en-US" sz="1200" b="0" i="0" kern="1200" baseline="30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F.</a:t>
            </a:r>
          </a:p>
          <a:p>
            <a:pPr fontAlgn="base"/>
            <a:r>
              <a:rPr lang="en-US" sz="1200" b="0" i="0" kern="1200" dirty="0">
                <a:solidFill>
                  <a:schemeClr val="tx1"/>
                </a:solidFill>
                <a:effectLst/>
                <a:latin typeface="+mn-lt"/>
                <a:ea typeface="+mn-ea"/>
                <a:cs typeface="+mn-cs"/>
              </a:rPr>
              <a:t>E. </a:t>
            </a:r>
            <a:r>
              <a:rPr lang="en-US" sz="1200" b="0" i="0" kern="1200" dirty="0" err="1">
                <a:solidFill>
                  <a:schemeClr val="tx1"/>
                </a:solidFill>
                <a:effectLst/>
                <a:latin typeface="+mn-lt"/>
                <a:ea typeface="+mn-ea"/>
                <a:cs typeface="+mn-cs"/>
              </a:rPr>
              <a:t>Kelebihan</a:t>
            </a:r>
            <a:r>
              <a:rPr lang="en-US" sz="1200" b="0" i="0" kern="1200" dirty="0">
                <a:solidFill>
                  <a:schemeClr val="tx1"/>
                </a:solidFill>
                <a:effectLst/>
                <a:latin typeface="+mn-lt"/>
                <a:ea typeface="+mn-ea"/>
                <a:cs typeface="+mn-cs"/>
              </a:rPr>
              <a:t> dan </a:t>
            </a:r>
            <a:r>
              <a:rPr lang="en-US" sz="1200" b="0" i="0" kern="1200" dirty="0" err="1">
                <a:solidFill>
                  <a:schemeClr val="tx1"/>
                </a:solidFill>
                <a:effectLst/>
                <a:latin typeface="+mn-lt"/>
                <a:ea typeface="+mn-ea"/>
                <a:cs typeface="+mn-cs"/>
              </a:rPr>
              <a:t>Kekurangan</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Kelebihan</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galileo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merupakan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pertama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ditemukan</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Memiliki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nilai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estetika</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lebih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dibandingkan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lainnya</a:t>
            </a:r>
            <a:r>
              <a:rPr lang="en-US" sz="1200" b="0" i="0" kern="1200" dirty="0">
                <a:solidFill>
                  <a:schemeClr val="tx1"/>
                </a:solidFill>
                <a:effectLst/>
                <a:latin typeface="+mn-lt"/>
                <a:ea typeface="+mn-ea"/>
                <a:cs typeface="+mn-cs"/>
              </a:rPr>
              <a:t>.</a:t>
            </a:r>
          </a:p>
          <a:p>
            <a:pPr fontAlgn="base"/>
            <a:r>
              <a:rPr lang="en-US" sz="1200" b="0" i="0" kern="1200" dirty="0" err="1">
                <a:solidFill>
                  <a:schemeClr val="tx1"/>
                </a:solidFill>
                <a:effectLst/>
                <a:latin typeface="+mn-lt"/>
                <a:ea typeface="+mn-ea"/>
                <a:cs typeface="+mn-cs"/>
              </a:rPr>
              <a:t>Kekurangan</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Tidak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dapat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mengukur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yang </a:t>
            </a:r>
            <a:r>
              <a:rPr lang="en-US" sz="1200" b="0" i="0" kern="1200" dirty="0" err="1">
                <a:solidFill>
                  <a:schemeClr val="tx1"/>
                </a:solidFill>
                <a:effectLst/>
                <a:latin typeface="+mn-lt"/>
                <a:ea typeface="+mn-ea"/>
                <a:cs typeface="+mn-cs"/>
              </a:rPr>
              <a:t>ekstrem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seringkali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digunakan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untuk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mengukur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ruangan</a:t>
            </a:r>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Perubahan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suhu</a:t>
            </a:r>
            <a:r>
              <a:rPr lang="en-US" sz="1200" b="0" i="0" kern="1200" dirty="0">
                <a:solidFill>
                  <a:schemeClr val="tx1"/>
                </a:solidFill>
                <a:effectLst/>
                <a:latin typeface="+mn-lt"/>
                <a:ea typeface="+mn-ea"/>
                <a:cs typeface="+mn-cs"/>
              </a:rPr>
              <a:t> pada </a:t>
            </a:r>
            <a:r>
              <a:rPr lang="en-US" sz="1200" b="0" i="0" kern="1200" dirty="0" err="1">
                <a:solidFill>
                  <a:schemeClr val="tx1"/>
                </a:solidFill>
                <a:effectLst/>
                <a:latin typeface="+mn-lt"/>
                <a:ea typeface="+mn-ea"/>
                <a:cs typeface="+mn-cs"/>
              </a:rPr>
              <a:t>termometer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berlangsung</a:t>
            </a:r>
            <a:r>
              <a:rPr lang="en-US" sz="1200" b="0" i="0" kern="1200" dirty="0">
                <a:solidFill>
                  <a:schemeClr val="tx1"/>
                </a:solidFill>
                <a:effectLst/>
                <a:latin typeface="+mn-lt"/>
                <a:ea typeface="+mn-ea"/>
                <a:cs typeface="+mn-cs"/>
              </a:rPr>
              <a:t> lama</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74B069B-C0C4-4A0C-8A36-DFCCD63141AA}" type="slidenum">
              <a:rPr lang="id-ID" altLang="en-US" smtClean="0"/>
              <a:pPr>
                <a:defRPr/>
              </a:pPr>
              <a:t>17</a:t>
            </a:fld>
            <a:endParaRPr lang="id-ID" altLang="en-US"/>
          </a:p>
        </p:txBody>
      </p:sp>
    </p:spTree>
    <p:extLst>
      <p:ext uri="{BB962C8B-B14F-4D97-AF65-F5344CB8AC3E}">
        <p14:creationId xmlns:p14="http://schemas.microsoft.com/office/powerpoint/2010/main" val="408261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74B069B-C0C4-4A0C-8A36-DFCCD63141AA}" type="slidenum">
              <a:rPr lang="id-ID" altLang="en-US" smtClean="0"/>
              <a:pPr>
                <a:defRPr/>
              </a:pPr>
              <a:t>19</a:t>
            </a:fld>
            <a:endParaRPr lang="id-ID" altLang="en-US"/>
          </a:p>
        </p:txBody>
      </p:sp>
    </p:spTree>
    <p:extLst>
      <p:ext uri="{BB962C8B-B14F-4D97-AF65-F5344CB8AC3E}">
        <p14:creationId xmlns:p14="http://schemas.microsoft.com/office/powerpoint/2010/main" val="27411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41A92A-6C10-4CC5-9A5B-13745FF4A404}"/>
              </a:ext>
            </a:extLst>
          </p:cNvPr>
          <p:cNvSpPr>
            <a:spLocks noGrp="1" noChangeArrowheads="1"/>
          </p:cNvSpPr>
          <p:nvPr>
            <p:ph type="sldNum" sz="quarter" idx="5"/>
          </p:nvPr>
        </p:nvSpPr>
        <p:spPr>
          <a:ln/>
        </p:spPr>
        <p:txBody>
          <a:bodyPr/>
          <a:lstStyle/>
          <a:p>
            <a:fld id="{77F973A5-E90D-4CCF-9075-7621AEAAE436}" type="slidenum">
              <a:rPr lang="id-ID" altLang="en-US"/>
              <a:pPr/>
              <a:t>20</a:t>
            </a:fld>
            <a:endParaRPr lang="id-ID" altLang="en-US"/>
          </a:p>
        </p:txBody>
      </p:sp>
      <p:sp>
        <p:nvSpPr>
          <p:cNvPr id="61442" name="Rectangle 2">
            <a:extLst>
              <a:ext uri="{FF2B5EF4-FFF2-40B4-BE49-F238E27FC236}">
                <a16:creationId xmlns:a16="http://schemas.microsoft.com/office/drawing/2014/main" id="{8087D42F-4C50-43B9-A0D9-8504A693038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AA2DB38F-5F21-497B-80FB-4D536D32BC15}"/>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4123660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1912A2-9A5D-44BF-BC7F-1413F22637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4E40772-945C-4D7B-9156-C2975D7DF6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17412" name="Slide Number Placeholder 3">
            <a:extLst>
              <a:ext uri="{FF2B5EF4-FFF2-40B4-BE49-F238E27FC236}">
                <a16:creationId xmlns:a16="http://schemas.microsoft.com/office/drawing/2014/main" id="{96AD6CE1-31C8-43BD-AD1F-B886DC289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7ACE0-BF79-4730-91E9-14E8E0E97BC5}" type="slidenum">
              <a:rPr lang="en-US" altLang="en-US" sz="1300">
                <a:latin typeface="Arial" panose="020B0604020202020204" pitchFamily="34" charset="0"/>
              </a:rPr>
              <a:pPr/>
              <a:t>21</a:t>
            </a:fld>
            <a:endParaRPr lang="en-US" altLang="en-US" sz="1300">
              <a:latin typeface="Arial" panose="020B0604020202020204" pitchFamily="34" charset="0"/>
            </a:endParaRPr>
          </a:p>
        </p:txBody>
      </p:sp>
    </p:spTree>
    <p:extLst>
      <p:ext uri="{BB962C8B-B14F-4D97-AF65-F5344CB8AC3E}">
        <p14:creationId xmlns:p14="http://schemas.microsoft.com/office/powerpoint/2010/main" val="706441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B67768B-2379-427A-8341-A2E2742550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2584CC-CE15-4530-B3CE-D3C88A2972AB}" type="slidenum">
              <a:rPr lang="en-US" altLang="en-US" sz="1300"/>
              <a:pPr/>
              <a:t>22</a:t>
            </a:fld>
            <a:endParaRPr lang="en-US" altLang="en-US" sz="1300"/>
          </a:p>
        </p:txBody>
      </p:sp>
      <p:sp>
        <p:nvSpPr>
          <p:cNvPr id="37891" name="Rectangle 2">
            <a:extLst>
              <a:ext uri="{FF2B5EF4-FFF2-40B4-BE49-F238E27FC236}">
                <a16:creationId xmlns:a16="http://schemas.microsoft.com/office/drawing/2014/main" id="{028765D8-A3F1-48E2-B5FA-133AB18FCB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F1796EBF-37BA-4938-8101-B56857BB38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276829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FE230C-7FEF-4060-95CB-BBC3C161B73C}"/>
              </a:ext>
            </a:extLst>
          </p:cNvPr>
          <p:cNvSpPr>
            <a:spLocks noGrp="1" noChangeArrowheads="1"/>
          </p:cNvSpPr>
          <p:nvPr>
            <p:ph type="sldNum" sz="quarter" idx="5"/>
          </p:nvPr>
        </p:nvSpPr>
        <p:spPr>
          <a:ln/>
        </p:spPr>
        <p:txBody>
          <a:bodyPr/>
          <a:lstStyle/>
          <a:p>
            <a:fld id="{E817C846-7CD8-4070-B2A9-922F697A5BF7}" type="slidenum">
              <a:rPr lang="en-US" altLang="en-US"/>
              <a:pPr/>
              <a:t>26</a:t>
            </a:fld>
            <a:endParaRPr lang="en-US" altLang="en-US"/>
          </a:p>
        </p:txBody>
      </p:sp>
      <p:sp>
        <p:nvSpPr>
          <p:cNvPr id="94210" name="Rectangle 1026">
            <a:extLst>
              <a:ext uri="{FF2B5EF4-FFF2-40B4-BE49-F238E27FC236}">
                <a16:creationId xmlns:a16="http://schemas.microsoft.com/office/drawing/2014/main" id="{E3FDE8E9-D273-47EC-ABE9-CD70D85D3728}"/>
              </a:ext>
            </a:extLst>
          </p:cNvPr>
          <p:cNvSpPr>
            <a:spLocks noGrp="1" noRot="1" noChangeAspect="1" noChangeArrowheads="1" noTextEdit="1"/>
          </p:cNvSpPr>
          <p:nvPr>
            <p:ph type="sldImg"/>
          </p:nvPr>
        </p:nvSpPr>
        <p:spPr>
          <a:ln/>
        </p:spPr>
      </p:sp>
      <p:sp>
        <p:nvSpPr>
          <p:cNvPr id="94211" name="Rectangle 1027">
            <a:extLst>
              <a:ext uri="{FF2B5EF4-FFF2-40B4-BE49-F238E27FC236}">
                <a16:creationId xmlns:a16="http://schemas.microsoft.com/office/drawing/2014/main" id="{CDC25288-DF73-4C44-BA3E-55427A5313FF}"/>
              </a:ext>
            </a:extLst>
          </p:cNvPr>
          <p:cNvSpPr>
            <a:spLocks noGrp="1" noChangeArrowheads="1"/>
          </p:cNvSpPr>
          <p:nvPr>
            <p:ph type="body" idx="1"/>
          </p:nvPr>
        </p:nvSpPr>
        <p:spPr/>
        <p:txBody>
          <a:bodyPr/>
          <a:lstStyle/>
          <a:p>
            <a:r>
              <a:rPr lang="en-US" altLang="en-US" dirty="0"/>
              <a:t>Thermo = </a:t>
            </a:r>
            <a:r>
              <a:rPr lang="en-US" altLang="en-US" dirty="0" err="1"/>
              <a:t>suhu</a:t>
            </a:r>
            <a:r>
              <a:rPr lang="en-US" altLang="en-US" dirty="0"/>
              <a:t>, couple = </a:t>
            </a:r>
            <a:r>
              <a:rPr lang="en-US" altLang="en-US" dirty="0" err="1"/>
              <a:t>sepasang</a:t>
            </a:r>
            <a:endParaRPr lang="id-ID" altLang="en-US" dirty="0"/>
          </a:p>
        </p:txBody>
      </p:sp>
    </p:spTree>
    <p:extLst>
      <p:ext uri="{BB962C8B-B14F-4D97-AF65-F5344CB8AC3E}">
        <p14:creationId xmlns:p14="http://schemas.microsoft.com/office/powerpoint/2010/main" val="4238964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err="1">
                <a:solidFill>
                  <a:srgbClr val="0033CC"/>
                </a:solidFill>
              </a:rPr>
              <a:t>Besar</a:t>
            </a:r>
            <a:r>
              <a:rPr lang="en-US" altLang="en-US" dirty="0">
                <a:solidFill>
                  <a:srgbClr val="0033CC"/>
                </a:solidFill>
              </a:rPr>
              <a:t> emf </a:t>
            </a:r>
            <a:r>
              <a:rPr lang="en-US" altLang="en-US" dirty="0" err="1">
                <a:solidFill>
                  <a:srgbClr val="0033CC"/>
                </a:solidFill>
              </a:rPr>
              <a:t>tidak</a:t>
            </a:r>
            <a:r>
              <a:rPr lang="en-US" altLang="en-US" dirty="0">
                <a:solidFill>
                  <a:srgbClr val="0033CC"/>
                </a:solidFill>
              </a:rPr>
              <a:t> </a:t>
            </a:r>
            <a:r>
              <a:rPr lang="en-US" altLang="en-US" dirty="0" err="1">
                <a:solidFill>
                  <a:srgbClr val="0033CC"/>
                </a:solidFill>
              </a:rPr>
              <a:t>bergantung</a:t>
            </a:r>
            <a:r>
              <a:rPr lang="en-US" altLang="en-US" dirty="0">
                <a:solidFill>
                  <a:srgbClr val="0033CC"/>
                </a:solidFill>
              </a:rPr>
              <a:t> pada </a:t>
            </a:r>
            <a:r>
              <a:rPr lang="en-US" altLang="en-US" dirty="0" err="1">
                <a:solidFill>
                  <a:srgbClr val="0033CC"/>
                </a:solidFill>
              </a:rPr>
              <a:t>panjang</a:t>
            </a:r>
            <a:r>
              <a:rPr lang="en-US" altLang="en-US" dirty="0">
                <a:solidFill>
                  <a:srgbClr val="0033CC"/>
                </a:solidFill>
              </a:rPr>
              <a:t> dan diameter </a:t>
            </a:r>
            <a:r>
              <a:rPr lang="en-US" altLang="en-US" dirty="0" err="1">
                <a:solidFill>
                  <a:srgbClr val="0033CC"/>
                </a:solidFill>
              </a:rPr>
              <a:t>kawat</a:t>
            </a:r>
            <a:endParaRPr lang="en-US" altLang="en-US" dirty="0">
              <a:solidFill>
                <a:srgbClr val="0033CC"/>
              </a:solidFill>
            </a:endParaRPr>
          </a:p>
          <a:p>
            <a:endParaRPr lang="en-US" dirty="0"/>
          </a:p>
        </p:txBody>
      </p:sp>
      <p:sp>
        <p:nvSpPr>
          <p:cNvPr id="4" name="Slide Number Placeholder 3"/>
          <p:cNvSpPr>
            <a:spLocks noGrp="1"/>
          </p:cNvSpPr>
          <p:nvPr>
            <p:ph type="sldNum" sz="quarter" idx="10"/>
          </p:nvPr>
        </p:nvSpPr>
        <p:spPr/>
        <p:txBody>
          <a:bodyPr/>
          <a:lstStyle/>
          <a:p>
            <a:pPr>
              <a:defRPr/>
            </a:pPr>
            <a:fld id="{B74B069B-C0C4-4A0C-8A36-DFCCD63141AA}" type="slidenum">
              <a:rPr lang="id-ID" altLang="en-US" smtClean="0"/>
              <a:pPr>
                <a:defRPr/>
              </a:pPr>
              <a:t>28</a:t>
            </a:fld>
            <a:endParaRPr lang="id-ID" altLang="en-US"/>
          </a:p>
        </p:txBody>
      </p:sp>
    </p:spTree>
    <p:extLst>
      <p:ext uri="{BB962C8B-B14F-4D97-AF65-F5344CB8AC3E}">
        <p14:creationId xmlns:p14="http://schemas.microsoft.com/office/powerpoint/2010/main" val="3861309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92C662E-423A-4B8E-BB4B-9545E9C747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3EF71C9-C50C-41E7-8ECF-DDD20292421A}" type="slidenum">
              <a:rPr lang="en-US" altLang="en-US" sz="1300"/>
              <a:pPr/>
              <a:t>29</a:t>
            </a:fld>
            <a:endParaRPr lang="en-US" altLang="en-US" sz="1300"/>
          </a:p>
        </p:txBody>
      </p:sp>
      <p:sp>
        <p:nvSpPr>
          <p:cNvPr id="41987" name="Rectangle 2">
            <a:extLst>
              <a:ext uri="{FF2B5EF4-FFF2-40B4-BE49-F238E27FC236}">
                <a16:creationId xmlns:a16="http://schemas.microsoft.com/office/drawing/2014/main" id="{C5C2DA2F-B42A-4E53-8894-F2356CEA03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28CC293E-E50A-4744-B071-8B6668CF12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3167261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DF974C-5688-43A0-AE16-6AC476FF9263}"/>
              </a:ext>
            </a:extLst>
          </p:cNvPr>
          <p:cNvSpPr>
            <a:spLocks noGrp="1" noChangeArrowheads="1"/>
          </p:cNvSpPr>
          <p:nvPr>
            <p:ph type="sldNum" sz="quarter" idx="5"/>
          </p:nvPr>
        </p:nvSpPr>
        <p:spPr>
          <a:ln/>
        </p:spPr>
        <p:txBody>
          <a:bodyPr/>
          <a:lstStyle/>
          <a:p>
            <a:fld id="{24A4B424-6AF5-41EE-A86F-CB8942F9AF99}" type="slidenum">
              <a:rPr lang="en-US" altLang="en-US"/>
              <a:pPr/>
              <a:t>30</a:t>
            </a:fld>
            <a:endParaRPr lang="en-US" altLang="en-US"/>
          </a:p>
        </p:txBody>
      </p:sp>
      <p:sp>
        <p:nvSpPr>
          <p:cNvPr id="108546" name="Rectangle 1026">
            <a:extLst>
              <a:ext uri="{FF2B5EF4-FFF2-40B4-BE49-F238E27FC236}">
                <a16:creationId xmlns:a16="http://schemas.microsoft.com/office/drawing/2014/main" id="{9C5AA041-86C5-4028-B507-327A8EF8E27A}"/>
              </a:ext>
            </a:extLst>
          </p:cNvPr>
          <p:cNvSpPr>
            <a:spLocks noGrp="1" noRot="1" noChangeAspect="1" noChangeArrowheads="1" noTextEdit="1"/>
          </p:cNvSpPr>
          <p:nvPr>
            <p:ph type="sldImg"/>
          </p:nvPr>
        </p:nvSpPr>
        <p:spPr>
          <a:ln/>
        </p:spPr>
      </p:sp>
      <p:sp>
        <p:nvSpPr>
          <p:cNvPr id="108547" name="Rectangle 1027">
            <a:extLst>
              <a:ext uri="{FF2B5EF4-FFF2-40B4-BE49-F238E27FC236}">
                <a16:creationId xmlns:a16="http://schemas.microsoft.com/office/drawing/2014/main" id="{BA35D1AC-7737-489F-86BE-B7371A8F2BEE}"/>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310295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1912A2-9A5D-44BF-BC7F-1413F22637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4E40772-945C-4D7B-9156-C2975D7DF6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17412" name="Slide Number Placeholder 3">
            <a:extLst>
              <a:ext uri="{FF2B5EF4-FFF2-40B4-BE49-F238E27FC236}">
                <a16:creationId xmlns:a16="http://schemas.microsoft.com/office/drawing/2014/main" id="{96AD6CE1-31C8-43BD-AD1F-B886DC289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7ACE0-BF79-4730-91E9-14E8E0E97BC5}" type="slidenum">
              <a:rPr lang="en-US" altLang="en-US" sz="1300">
                <a:latin typeface="Arial" panose="020B0604020202020204" pitchFamily="34" charset="0"/>
              </a:rPr>
              <a:pPr/>
              <a:t>2</a:t>
            </a:fld>
            <a:endParaRPr lang="en-US" altLang="en-US" sz="1300">
              <a:latin typeface="Arial" panose="020B0604020202020204" pitchFamily="34" charset="0"/>
            </a:endParaRPr>
          </a:p>
        </p:txBody>
      </p:sp>
    </p:spTree>
    <p:extLst>
      <p:ext uri="{BB962C8B-B14F-4D97-AF65-F5344CB8AC3E}">
        <p14:creationId xmlns:p14="http://schemas.microsoft.com/office/powerpoint/2010/main" val="2016891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30E6FC-9F23-4FD9-96B7-D0A156FD6264}"/>
              </a:ext>
            </a:extLst>
          </p:cNvPr>
          <p:cNvSpPr>
            <a:spLocks noGrp="1" noChangeArrowheads="1"/>
          </p:cNvSpPr>
          <p:nvPr>
            <p:ph type="sldNum" sz="quarter" idx="5"/>
          </p:nvPr>
        </p:nvSpPr>
        <p:spPr>
          <a:ln/>
        </p:spPr>
        <p:txBody>
          <a:bodyPr/>
          <a:lstStyle/>
          <a:p>
            <a:fld id="{EC579027-791A-474A-804B-0E4B393D9718}" type="slidenum">
              <a:rPr lang="en-US" altLang="en-US"/>
              <a:pPr/>
              <a:t>31</a:t>
            </a:fld>
            <a:endParaRPr lang="en-US" altLang="en-US"/>
          </a:p>
        </p:txBody>
      </p:sp>
      <p:sp>
        <p:nvSpPr>
          <p:cNvPr id="109570" name="Rectangle 1026">
            <a:extLst>
              <a:ext uri="{FF2B5EF4-FFF2-40B4-BE49-F238E27FC236}">
                <a16:creationId xmlns:a16="http://schemas.microsoft.com/office/drawing/2014/main" id="{63EDE0F4-F348-4E90-8E71-21C2576DE730}"/>
              </a:ext>
            </a:extLst>
          </p:cNvPr>
          <p:cNvSpPr>
            <a:spLocks noGrp="1" noRot="1" noChangeAspect="1" noChangeArrowheads="1" noTextEdit="1"/>
          </p:cNvSpPr>
          <p:nvPr>
            <p:ph type="sldImg"/>
          </p:nvPr>
        </p:nvSpPr>
        <p:spPr>
          <a:ln/>
        </p:spPr>
      </p:sp>
      <p:sp>
        <p:nvSpPr>
          <p:cNvPr id="109571" name="Rectangle 1027">
            <a:extLst>
              <a:ext uri="{FF2B5EF4-FFF2-40B4-BE49-F238E27FC236}">
                <a16:creationId xmlns:a16="http://schemas.microsoft.com/office/drawing/2014/main" id="{D29F751B-ED87-4775-873D-7B3C4BC71F41}"/>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3455931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F5479E1-64F6-4945-A5DA-D34D0890FFD0}"/>
              </a:ext>
            </a:extLst>
          </p:cNvPr>
          <p:cNvSpPr>
            <a:spLocks noGrp="1" noChangeArrowheads="1"/>
          </p:cNvSpPr>
          <p:nvPr>
            <p:ph type="sldNum" sz="quarter" idx="5"/>
          </p:nvPr>
        </p:nvSpPr>
        <p:spPr>
          <a:ln/>
        </p:spPr>
        <p:txBody>
          <a:bodyPr/>
          <a:lstStyle/>
          <a:p>
            <a:fld id="{0F97023A-33FB-4973-BA4A-07D2C0D18D49}" type="slidenum">
              <a:rPr lang="en-US" altLang="en-US"/>
              <a:pPr/>
              <a:t>32</a:t>
            </a:fld>
            <a:endParaRPr lang="en-US" altLang="en-US"/>
          </a:p>
        </p:txBody>
      </p:sp>
      <p:sp>
        <p:nvSpPr>
          <p:cNvPr id="110594" name="Rectangle 2">
            <a:extLst>
              <a:ext uri="{FF2B5EF4-FFF2-40B4-BE49-F238E27FC236}">
                <a16:creationId xmlns:a16="http://schemas.microsoft.com/office/drawing/2014/main" id="{500733F5-A267-4A4B-9E91-4D74336CC744}"/>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DFDF374B-1C67-48D1-9040-A0FE1864B5AE}"/>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240836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Kiri : SPRT</a:t>
            </a:r>
          </a:p>
          <a:p>
            <a:r>
              <a:rPr lang="en-US" dirty="0" err="1"/>
              <a:t>Kanan</a:t>
            </a:r>
            <a:r>
              <a:rPr lang="en-US" dirty="0"/>
              <a:t> : IPRT</a:t>
            </a:r>
          </a:p>
        </p:txBody>
      </p:sp>
      <p:sp>
        <p:nvSpPr>
          <p:cNvPr id="4" name="Slide Number Placeholder 3"/>
          <p:cNvSpPr>
            <a:spLocks noGrp="1"/>
          </p:cNvSpPr>
          <p:nvPr>
            <p:ph type="sldNum" sz="quarter" idx="10"/>
          </p:nvPr>
        </p:nvSpPr>
        <p:spPr/>
        <p:txBody>
          <a:bodyPr/>
          <a:lstStyle/>
          <a:p>
            <a:pPr>
              <a:defRPr/>
            </a:pPr>
            <a:fld id="{B74B069B-C0C4-4A0C-8A36-DFCCD63141AA}" type="slidenum">
              <a:rPr lang="id-ID" altLang="en-US" smtClean="0"/>
              <a:pPr>
                <a:defRPr/>
              </a:pPr>
              <a:t>33</a:t>
            </a:fld>
            <a:endParaRPr lang="id-ID" altLang="en-US"/>
          </a:p>
        </p:txBody>
      </p:sp>
    </p:spTree>
    <p:extLst>
      <p:ext uri="{BB962C8B-B14F-4D97-AF65-F5344CB8AC3E}">
        <p14:creationId xmlns:p14="http://schemas.microsoft.com/office/powerpoint/2010/main" val="3143880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Kiri : IPRTs</a:t>
            </a:r>
          </a:p>
          <a:p>
            <a:r>
              <a:rPr lang="en-US" dirty="0" err="1"/>
              <a:t>Kanan</a:t>
            </a:r>
            <a:r>
              <a:rPr lang="en-US" dirty="0"/>
              <a:t> : PRT &amp; </a:t>
            </a:r>
            <a:r>
              <a:rPr lang="en-US" dirty="0" err="1"/>
              <a:t>indikator</a:t>
            </a:r>
            <a:endParaRPr lang="en-US" dirty="0"/>
          </a:p>
        </p:txBody>
      </p:sp>
      <p:sp>
        <p:nvSpPr>
          <p:cNvPr id="4" name="Slide Number Placeholder 3"/>
          <p:cNvSpPr>
            <a:spLocks noGrp="1"/>
          </p:cNvSpPr>
          <p:nvPr>
            <p:ph type="sldNum" sz="quarter" idx="10"/>
          </p:nvPr>
        </p:nvSpPr>
        <p:spPr/>
        <p:txBody>
          <a:bodyPr/>
          <a:lstStyle/>
          <a:p>
            <a:pPr>
              <a:defRPr/>
            </a:pPr>
            <a:fld id="{B74B069B-C0C4-4A0C-8A36-DFCCD63141AA}" type="slidenum">
              <a:rPr lang="id-ID" altLang="en-US" smtClean="0"/>
              <a:pPr>
                <a:defRPr/>
              </a:pPr>
              <a:t>34</a:t>
            </a:fld>
            <a:endParaRPr lang="id-ID" altLang="en-US"/>
          </a:p>
        </p:txBody>
      </p:sp>
    </p:spTree>
    <p:extLst>
      <p:ext uri="{BB962C8B-B14F-4D97-AF65-F5344CB8AC3E}">
        <p14:creationId xmlns:p14="http://schemas.microsoft.com/office/powerpoint/2010/main" val="416057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1244C10-438F-474D-98A2-F25733ACD31E}"/>
              </a:ext>
            </a:extLst>
          </p:cNvPr>
          <p:cNvSpPr>
            <a:spLocks noGrp="1" noChangeArrowheads="1"/>
          </p:cNvSpPr>
          <p:nvPr>
            <p:ph type="sldNum" sz="quarter" idx="5"/>
          </p:nvPr>
        </p:nvSpPr>
        <p:spPr>
          <a:ln/>
        </p:spPr>
        <p:txBody>
          <a:bodyPr/>
          <a:lstStyle/>
          <a:p>
            <a:fld id="{2BCCAD38-A88A-4945-AC36-CD1C5A2C7AE7}" type="slidenum">
              <a:rPr lang="en-US" altLang="en-US"/>
              <a:pPr/>
              <a:t>37</a:t>
            </a:fld>
            <a:endParaRPr lang="en-US" altLang="en-US"/>
          </a:p>
        </p:txBody>
      </p:sp>
      <p:sp>
        <p:nvSpPr>
          <p:cNvPr id="101378" name="Rectangle 2">
            <a:extLst>
              <a:ext uri="{FF2B5EF4-FFF2-40B4-BE49-F238E27FC236}">
                <a16:creationId xmlns:a16="http://schemas.microsoft.com/office/drawing/2014/main" id="{22D4E1E2-0F16-4C13-BCD7-F3C60EA22E17}"/>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5211244A-397D-4977-8B55-84A347A92F93}"/>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1217506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A7DEE8-ECC7-4E34-8006-7C552CBA846F}"/>
              </a:ext>
            </a:extLst>
          </p:cNvPr>
          <p:cNvSpPr>
            <a:spLocks noGrp="1" noChangeArrowheads="1"/>
          </p:cNvSpPr>
          <p:nvPr>
            <p:ph type="sldNum" sz="quarter" idx="5"/>
          </p:nvPr>
        </p:nvSpPr>
        <p:spPr>
          <a:ln/>
        </p:spPr>
        <p:txBody>
          <a:bodyPr/>
          <a:lstStyle/>
          <a:p>
            <a:fld id="{95A8CD7B-FC47-40CA-9855-CE8BFD7F4F2F}" type="slidenum">
              <a:rPr lang="en-US" altLang="en-US"/>
              <a:pPr/>
              <a:t>38</a:t>
            </a:fld>
            <a:endParaRPr lang="en-US" altLang="en-US"/>
          </a:p>
        </p:txBody>
      </p:sp>
      <p:sp>
        <p:nvSpPr>
          <p:cNvPr id="102402" name="Rectangle 2050">
            <a:extLst>
              <a:ext uri="{FF2B5EF4-FFF2-40B4-BE49-F238E27FC236}">
                <a16:creationId xmlns:a16="http://schemas.microsoft.com/office/drawing/2014/main" id="{57DF3567-37BB-409E-A842-44D98A2AD718}"/>
              </a:ext>
            </a:extLst>
          </p:cNvPr>
          <p:cNvSpPr>
            <a:spLocks noGrp="1" noRot="1" noChangeAspect="1" noChangeArrowheads="1" noTextEdit="1"/>
          </p:cNvSpPr>
          <p:nvPr>
            <p:ph type="sldImg"/>
          </p:nvPr>
        </p:nvSpPr>
        <p:spPr>
          <a:ln/>
        </p:spPr>
      </p:sp>
      <p:sp>
        <p:nvSpPr>
          <p:cNvPr id="102403" name="Rectangle 2051">
            <a:extLst>
              <a:ext uri="{FF2B5EF4-FFF2-40B4-BE49-F238E27FC236}">
                <a16:creationId xmlns:a16="http://schemas.microsoft.com/office/drawing/2014/main" id="{4A724D37-F73B-4B60-8356-059D1176F95C}"/>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260628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1912A2-9A5D-44BF-BC7F-1413F22637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4E40772-945C-4D7B-9156-C2975D7DF6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17412" name="Slide Number Placeholder 3">
            <a:extLst>
              <a:ext uri="{FF2B5EF4-FFF2-40B4-BE49-F238E27FC236}">
                <a16:creationId xmlns:a16="http://schemas.microsoft.com/office/drawing/2014/main" id="{96AD6CE1-31C8-43BD-AD1F-B886DC289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7ACE0-BF79-4730-91E9-14E8E0E97BC5}" type="slidenum">
              <a:rPr lang="en-US" altLang="en-US" sz="1300">
                <a:latin typeface="Arial" panose="020B0604020202020204" pitchFamily="34" charset="0"/>
              </a:rPr>
              <a:pPr/>
              <a:t>39</a:t>
            </a:fld>
            <a:endParaRPr lang="en-US" altLang="en-US" sz="1300">
              <a:latin typeface="Arial" panose="020B0604020202020204" pitchFamily="34" charset="0"/>
            </a:endParaRPr>
          </a:p>
        </p:txBody>
      </p:sp>
    </p:spTree>
    <p:extLst>
      <p:ext uri="{BB962C8B-B14F-4D97-AF65-F5344CB8AC3E}">
        <p14:creationId xmlns:p14="http://schemas.microsoft.com/office/powerpoint/2010/main" val="4033364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EADF4EA-A0F6-461E-8868-834B588CBB10}"/>
              </a:ext>
            </a:extLst>
          </p:cNvPr>
          <p:cNvSpPr>
            <a:spLocks noGrp="1" noChangeArrowheads="1"/>
          </p:cNvSpPr>
          <p:nvPr>
            <p:ph type="sldNum" sz="quarter" idx="5"/>
          </p:nvPr>
        </p:nvSpPr>
        <p:spPr>
          <a:ln/>
        </p:spPr>
        <p:txBody>
          <a:bodyPr/>
          <a:lstStyle/>
          <a:p>
            <a:fld id="{F013FE66-C677-4334-B97B-96FC0C937A35}" type="slidenum">
              <a:rPr lang="en-US" altLang="en-US"/>
              <a:pPr/>
              <a:t>41</a:t>
            </a:fld>
            <a:endParaRPr lang="en-US" altLang="en-US"/>
          </a:p>
        </p:txBody>
      </p:sp>
      <p:sp>
        <p:nvSpPr>
          <p:cNvPr id="126978" name="Rectangle 2">
            <a:extLst>
              <a:ext uri="{FF2B5EF4-FFF2-40B4-BE49-F238E27FC236}">
                <a16:creationId xmlns:a16="http://schemas.microsoft.com/office/drawing/2014/main" id="{A9FBE82A-EB67-43A7-8CA9-E7D00B4FB246}"/>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AB88251F-9533-4F1A-9579-A538FF6C02E5}"/>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582467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0610313B-03E1-45CF-A98E-1440EC75F8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0A3034B4-FEE2-4C0B-A4F7-9187B65F03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AE86E3A8-BEF2-4B9F-810B-6CDE65D1F4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CB2486B-3126-4B06-96F5-422999243C40}" type="slidenum">
              <a:rPr lang="id-ID" altLang="en-US" sz="1300"/>
              <a:pPr/>
              <a:t>43</a:t>
            </a:fld>
            <a:endParaRPr lang="id-ID" altLang="en-US" sz="1300"/>
          </a:p>
        </p:txBody>
      </p:sp>
    </p:spTree>
    <p:extLst>
      <p:ext uri="{BB962C8B-B14F-4D97-AF65-F5344CB8AC3E}">
        <p14:creationId xmlns:p14="http://schemas.microsoft.com/office/powerpoint/2010/main" val="1978679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373F50-5933-4D25-A7F8-D88C36E07607}" type="slidenum">
              <a:rPr lang="en-US" altLang="en-US" smtClean="0"/>
              <a:pPr/>
              <a:t>45</a:t>
            </a:fld>
            <a:endParaRPr lang="en-US" altLang="en-US"/>
          </a:p>
        </p:txBody>
      </p:sp>
      <p:sp>
        <p:nvSpPr>
          <p:cNvPr id="7168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20924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mj-lt"/>
              <a:buNone/>
            </a:pPr>
            <a:endParaRPr lang="en-US">
              <a:latin typeface="Arial" panose="020B0604020202020204" pitchFamily="34" charset="0"/>
              <a:ea typeface="MS PGothic" panose="020B0600070205080204" pitchFamily="34" charset="-128"/>
            </a:endParaRPr>
          </a:p>
        </p:txBody>
      </p:sp>
      <p:sp>
        <p:nvSpPr>
          <p:cNvPr id="32771" name="Slide Image Placeholder 4"/>
          <p:cNvSpPr>
            <a:spLocks noGrp="1" noRot="1" noChangeAspect="1" noChangeArrowheads="1" noTextEdit="1"/>
          </p:cNvSpPr>
          <p:nvPr>
            <p:ph type="sldImg"/>
          </p:nvPr>
        </p:nvSpPr>
        <p:spPr>
          <a:ln/>
        </p:spPr>
      </p:sp>
      <p:sp>
        <p:nvSpPr>
          <p:cNvPr id="3277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966432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373F50-5933-4D25-A7F8-D88C36E07607}" type="slidenum">
              <a:rPr lang="en-US" altLang="en-US" smtClean="0"/>
              <a:pPr/>
              <a:t>46</a:t>
            </a:fld>
            <a:endParaRPr lang="en-US" altLang="en-US"/>
          </a:p>
        </p:txBody>
      </p:sp>
      <p:sp>
        <p:nvSpPr>
          <p:cNvPr id="71685"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600250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1912A2-9A5D-44BF-BC7F-1413F22637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4E40772-945C-4D7B-9156-C2975D7DF6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17412" name="Slide Number Placeholder 3">
            <a:extLst>
              <a:ext uri="{FF2B5EF4-FFF2-40B4-BE49-F238E27FC236}">
                <a16:creationId xmlns:a16="http://schemas.microsoft.com/office/drawing/2014/main" id="{96AD6CE1-31C8-43BD-AD1F-B886DC289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7ACE0-BF79-4730-91E9-14E8E0E97BC5}" type="slidenum">
              <a:rPr lang="en-US" altLang="en-US" sz="1300">
                <a:latin typeface="Arial" panose="020B0604020202020204" pitchFamily="34" charset="0"/>
              </a:rPr>
              <a:pPr/>
              <a:t>55</a:t>
            </a:fld>
            <a:endParaRPr lang="en-US" altLang="en-US" sz="1300">
              <a:latin typeface="Arial" panose="020B0604020202020204" pitchFamily="34" charset="0"/>
            </a:endParaRPr>
          </a:p>
        </p:txBody>
      </p:sp>
    </p:spTree>
    <p:extLst>
      <p:ext uri="{BB962C8B-B14F-4D97-AF65-F5344CB8AC3E}">
        <p14:creationId xmlns:p14="http://schemas.microsoft.com/office/powerpoint/2010/main" val="1111499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D0D90DB4-BA4E-4FCA-9DB0-4509DAD692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63E4D3-B923-47F4-B35A-62C4B4CDC5FB}" type="slidenum">
              <a:rPr lang="en-US" altLang="en-US" sz="1300"/>
              <a:pPr/>
              <a:t>56</a:t>
            </a:fld>
            <a:endParaRPr lang="en-US" altLang="en-US" sz="1300"/>
          </a:p>
        </p:txBody>
      </p:sp>
      <p:sp>
        <p:nvSpPr>
          <p:cNvPr id="46083" name="Rectangle 2">
            <a:extLst>
              <a:ext uri="{FF2B5EF4-FFF2-40B4-BE49-F238E27FC236}">
                <a16:creationId xmlns:a16="http://schemas.microsoft.com/office/drawing/2014/main" id="{5BEDF22F-1815-4879-8628-EBCC24FB2E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6AEF4AD7-47CB-4CA8-8B82-5D19752C14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634365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C7836D69-A08F-4F5A-AC03-3F0A8BB70D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4E38E2-BA0D-43A6-BC6F-A7289B314545}" type="slidenum">
              <a:rPr lang="en-US" altLang="en-US" sz="1300"/>
              <a:pPr/>
              <a:t>57</a:t>
            </a:fld>
            <a:endParaRPr lang="en-US" altLang="en-US" sz="1300"/>
          </a:p>
        </p:txBody>
      </p:sp>
      <p:sp>
        <p:nvSpPr>
          <p:cNvPr id="48131" name="Rectangle 2">
            <a:extLst>
              <a:ext uri="{FF2B5EF4-FFF2-40B4-BE49-F238E27FC236}">
                <a16:creationId xmlns:a16="http://schemas.microsoft.com/office/drawing/2014/main" id="{F1B4E63F-480E-4AAC-8380-3F0CB9ED65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D4FE21BD-B3FC-4612-898E-B6C1754E73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724151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C6083BF-AACA-47CD-BB99-4C39656A1F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792E37F-DE92-4AFE-9187-0339D24A9A6C}" type="slidenum">
              <a:rPr lang="en-US" altLang="en-US" sz="1300"/>
              <a:pPr/>
              <a:t>58</a:t>
            </a:fld>
            <a:endParaRPr lang="en-US" altLang="en-US" sz="1300"/>
          </a:p>
        </p:txBody>
      </p:sp>
      <p:sp>
        <p:nvSpPr>
          <p:cNvPr id="50179" name="Rectangle 2">
            <a:extLst>
              <a:ext uri="{FF2B5EF4-FFF2-40B4-BE49-F238E27FC236}">
                <a16:creationId xmlns:a16="http://schemas.microsoft.com/office/drawing/2014/main" id="{9CEA7148-6004-4830-AE11-7A71CDA17B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B9599515-D1DC-4474-AE26-3A8FE3D0D5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2983578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2143307E-E3E9-48FF-A292-C21EE73F15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F5D5DF-8C1C-4984-9A57-538BFDCAE8C0}" type="slidenum">
              <a:rPr lang="en-US" altLang="en-US" sz="1300"/>
              <a:pPr/>
              <a:t>59</a:t>
            </a:fld>
            <a:endParaRPr lang="en-US" altLang="en-US" sz="1300"/>
          </a:p>
        </p:txBody>
      </p:sp>
      <p:sp>
        <p:nvSpPr>
          <p:cNvPr id="52227" name="Rectangle 2">
            <a:extLst>
              <a:ext uri="{FF2B5EF4-FFF2-40B4-BE49-F238E27FC236}">
                <a16:creationId xmlns:a16="http://schemas.microsoft.com/office/drawing/2014/main" id="{D0FA97DF-4989-42A7-8DF1-22798721AF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731A4A60-708E-4B67-A7D0-EE1326B368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468564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EE36861B-A043-4202-B4CB-8D31EA0C06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1F60AB3-1785-404A-B42F-99D578CBADAB}" type="slidenum">
              <a:rPr lang="en-US" altLang="en-US" sz="1300"/>
              <a:pPr/>
              <a:t>60</a:t>
            </a:fld>
            <a:endParaRPr lang="en-US" altLang="en-US" sz="1300"/>
          </a:p>
        </p:txBody>
      </p:sp>
      <p:sp>
        <p:nvSpPr>
          <p:cNvPr id="54275" name="Rectangle 2">
            <a:extLst>
              <a:ext uri="{FF2B5EF4-FFF2-40B4-BE49-F238E27FC236}">
                <a16:creationId xmlns:a16="http://schemas.microsoft.com/office/drawing/2014/main" id="{548432AA-3C14-4E21-AA89-D1A6FB8076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410079CB-113F-466A-ABB2-A55B4C3104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3605361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128594E-5107-404B-B8B8-37F3562B11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2113CF3-4019-403C-8ADC-CB2C268A5BA3}" type="slidenum">
              <a:rPr lang="en-US" altLang="en-US" sz="1300"/>
              <a:pPr/>
              <a:t>61</a:t>
            </a:fld>
            <a:endParaRPr lang="en-US" altLang="en-US" sz="1300"/>
          </a:p>
        </p:txBody>
      </p:sp>
      <p:sp>
        <p:nvSpPr>
          <p:cNvPr id="56323" name="Rectangle 2">
            <a:extLst>
              <a:ext uri="{FF2B5EF4-FFF2-40B4-BE49-F238E27FC236}">
                <a16:creationId xmlns:a16="http://schemas.microsoft.com/office/drawing/2014/main" id="{1453D4BC-A0EE-4CE8-B04C-6338274DFB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C387D3F2-4D85-4A73-86B2-00D7434085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1038222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91A5637-AB6D-4C4B-B4F0-B9D8BB9AE23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B7BAF5-3B07-49DF-BDD1-CB5109B99082}" type="slidenum">
              <a:rPr lang="en-US" altLang="en-US" sz="1300"/>
              <a:pPr/>
              <a:t>62</a:t>
            </a:fld>
            <a:endParaRPr lang="en-US" altLang="en-US" sz="1300"/>
          </a:p>
        </p:txBody>
      </p:sp>
      <p:sp>
        <p:nvSpPr>
          <p:cNvPr id="58371" name="Rectangle 2">
            <a:extLst>
              <a:ext uri="{FF2B5EF4-FFF2-40B4-BE49-F238E27FC236}">
                <a16:creationId xmlns:a16="http://schemas.microsoft.com/office/drawing/2014/main" id="{F520BFEF-2218-48F5-AE87-835C6C16B0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7446E69F-F2ED-4C1A-93C1-90BFA139A7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1501750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15CDFC3A-D1EB-45B9-8898-17CAE2ED0D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3E0501B-3130-4F68-A317-C989B2819FC4}" type="slidenum">
              <a:rPr lang="en-US" altLang="en-US" sz="1300"/>
              <a:pPr/>
              <a:t>63</a:t>
            </a:fld>
            <a:endParaRPr lang="en-US" altLang="en-US" sz="1300"/>
          </a:p>
        </p:txBody>
      </p:sp>
      <p:sp>
        <p:nvSpPr>
          <p:cNvPr id="60419" name="Rectangle 2">
            <a:extLst>
              <a:ext uri="{FF2B5EF4-FFF2-40B4-BE49-F238E27FC236}">
                <a16:creationId xmlns:a16="http://schemas.microsoft.com/office/drawing/2014/main" id="{4052CE46-DF50-45FC-B712-75CCED9C3A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426C785F-5CE8-4006-B51B-1D4C92BC61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Tree>
    <p:extLst>
      <p:ext uri="{BB962C8B-B14F-4D97-AF65-F5344CB8AC3E}">
        <p14:creationId xmlns:p14="http://schemas.microsoft.com/office/powerpoint/2010/main" val="198285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a:latin typeface="Arial" panose="020B0604020202020204" pitchFamily="34" charset="0"/>
              </a:rPr>
              <a:t>4.14 perubahan terkecil dalam kuantitas yang diukur yang menyebabkan perubahan yang nyata dalam Indikasi terkait</a:t>
            </a:r>
            <a:endParaRPr lang="en-US" sz="300">
              <a:latin typeface="Arial" panose="020B0604020202020204" pitchFamily="34" charset="0"/>
              <a:ea typeface="MS PGothic" panose="020B0600070205080204" pitchFamily="34" charset="-128"/>
            </a:endParaRPr>
          </a:p>
        </p:txBody>
      </p:sp>
      <p:sp>
        <p:nvSpPr>
          <p:cNvPr id="20483" name="Slide Image Placeholder 5"/>
          <p:cNvSpPr>
            <a:spLocks noGrp="1" noRot="1" noChangeAspect="1" noChangeArrowheads="1" noTextEdit="1"/>
          </p:cNvSpPr>
          <p:nvPr>
            <p:ph type="sldImg"/>
          </p:nvPr>
        </p:nvSpPr>
        <p:spPr>
          <a:xfrm>
            <a:off x="593725" y="484188"/>
            <a:ext cx="3303588" cy="2476500"/>
          </a:xfrm>
          <a:ln/>
        </p:spPr>
      </p:sp>
      <p:sp>
        <p:nvSpPr>
          <p:cNvPr id="2048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04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A9D1C1-D4A2-4090-97B6-BF871B51C559}" type="slidenum">
              <a:rPr lang="en-US" altLang="en-US" smtClean="0"/>
              <a:pPr/>
              <a:t>5</a:t>
            </a:fld>
            <a:endParaRPr lang="en-US" altLang="en-US"/>
          </a:p>
        </p:txBody>
      </p:sp>
    </p:spTree>
    <p:extLst>
      <p:ext uri="{BB962C8B-B14F-4D97-AF65-F5344CB8AC3E}">
        <p14:creationId xmlns:p14="http://schemas.microsoft.com/office/powerpoint/2010/main" val="2271940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C2D06CDE-7319-4049-AB19-26C2AD5350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C9D3005C-9582-4B65-BD6F-65F17A55DC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
        <p:nvSpPr>
          <p:cNvPr id="62468" name="Slide Number Placeholder 3">
            <a:extLst>
              <a:ext uri="{FF2B5EF4-FFF2-40B4-BE49-F238E27FC236}">
                <a16:creationId xmlns:a16="http://schemas.microsoft.com/office/drawing/2014/main" id="{76552AB5-32E9-4283-B3C1-A3E03E6603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5283B1D-2013-4616-8E02-D95B46027430}" type="slidenum">
              <a:rPr lang="en-US" altLang="en-US" sz="1300"/>
              <a:pPr/>
              <a:t>64</a:t>
            </a:fld>
            <a:endParaRPr lang="en-US" altLang="en-US" sz="1300"/>
          </a:p>
        </p:txBody>
      </p:sp>
    </p:spTree>
    <p:extLst>
      <p:ext uri="{BB962C8B-B14F-4D97-AF65-F5344CB8AC3E}">
        <p14:creationId xmlns:p14="http://schemas.microsoft.com/office/powerpoint/2010/main" val="2383102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37AE788A-5EA8-4F06-B67F-D4508461D5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B254067B-FCD8-4A8E-86D4-B0B16B0B9A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altLang="en-US"/>
          </a:p>
        </p:txBody>
      </p:sp>
      <p:sp>
        <p:nvSpPr>
          <p:cNvPr id="64516" name="Slide Number Placeholder 3">
            <a:extLst>
              <a:ext uri="{FF2B5EF4-FFF2-40B4-BE49-F238E27FC236}">
                <a16:creationId xmlns:a16="http://schemas.microsoft.com/office/drawing/2014/main" id="{DDE0A2E5-29EA-42E9-813A-6025F3B656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4BF58B9-8BAC-4201-A1BC-0348537A620B}" type="slidenum">
              <a:rPr lang="en-US" altLang="en-US" sz="1300"/>
              <a:pPr/>
              <a:t>65</a:t>
            </a:fld>
            <a:endParaRPr lang="en-US" altLang="en-US" sz="1300"/>
          </a:p>
        </p:txBody>
      </p:sp>
    </p:spTree>
    <p:extLst>
      <p:ext uri="{BB962C8B-B14F-4D97-AF65-F5344CB8AC3E}">
        <p14:creationId xmlns:p14="http://schemas.microsoft.com/office/powerpoint/2010/main" val="370186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0610313B-03E1-45CF-A98E-1440EC75F8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0A3034B4-FEE2-4C0B-A4F7-9187B65F03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a:extLst>
              <a:ext uri="{FF2B5EF4-FFF2-40B4-BE49-F238E27FC236}">
                <a16:creationId xmlns:a16="http://schemas.microsoft.com/office/drawing/2014/main" id="{AE86E3A8-BEF2-4B9F-810B-6CDE65D1F4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CB2486B-3126-4B06-96F5-422999243C40}" type="slidenum">
              <a:rPr lang="id-ID" altLang="en-US" sz="1300"/>
              <a:pPr/>
              <a:t>90</a:t>
            </a:fld>
            <a:endParaRPr lang="id-ID" altLang="en-US" sz="1300"/>
          </a:p>
        </p:txBody>
      </p:sp>
    </p:spTree>
    <p:extLst>
      <p:ext uri="{BB962C8B-B14F-4D97-AF65-F5344CB8AC3E}">
        <p14:creationId xmlns:p14="http://schemas.microsoft.com/office/powerpoint/2010/main" val="3930610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54392B76-BCE0-4DE9-A125-2B91DA5AD4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4B278890-B7D7-482D-9357-3959AA37C6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95236" name="Slide Number Placeholder 3">
            <a:extLst>
              <a:ext uri="{FF2B5EF4-FFF2-40B4-BE49-F238E27FC236}">
                <a16:creationId xmlns:a16="http://schemas.microsoft.com/office/drawing/2014/main" id="{3AA61153-8A41-4A22-BADF-C273A4EDB5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166D66A-E3A9-4763-A3C4-D082D3D6B96B}" type="slidenum">
              <a:rPr lang="en-US" altLang="en-US" sz="1300">
                <a:latin typeface="Arial" panose="020B0604020202020204" pitchFamily="34" charset="0"/>
              </a:rPr>
              <a:pPr/>
              <a:t>93</a:t>
            </a:fld>
            <a:endParaRPr lang="en-US" altLang="en-US" sz="1300">
              <a:latin typeface="Arial" panose="020B0604020202020204" pitchFamily="34" charset="0"/>
            </a:endParaRPr>
          </a:p>
        </p:txBody>
      </p:sp>
    </p:spTree>
    <p:extLst>
      <p:ext uri="{BB962C8B-B14F-4D97-AF65-F5344CB8AC3E}">
        <p14:creationId xmlns:p14="http://schemas.microsoft.com/office/powerpoint/2010/main" val="37389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300">
                <a:latin typeface="Arial" panose="020B0604020202020204" pitchFamily="34" charset="0"/>
                <a:ea typeface="MS PGothic" panose="020B0600070205080204" pitchFamily="34" charset="-128"/>
              </a:rPr>
              <a:t>2.13 </a:t>
            </a:r>
            <a:r>
              <a:rPr lang="id-ID" sz="800">
                <a:latin typeface="Arial" panose="020B0604020202020204" pitchFamily="34" charset="0"/>
              </a:rPr>
              <a:t>kedekatan kesepakatan antara nilai kuantitas yang diukur dan nilai kuantitas sebenarnya dari suatu pengukuran</a:t>
            </a:r>
            <a:endParaRPr lang="en-US" sz="300">
              <a:latin typeface="Arial" panose="020B0604020202020204" pitchFamily="34" charset="0"/>
              <a:ea typeface="MS PGothic" panose="020B0600070205080204" pitchFamily="34" charset="-128"/>
            </a:endParaRPr>
          </a:p>
        </p:txBody>
      </p:sp>
      <p:sp>
        <p:nvSpPr>
          <p:cNvPr id="22531" name="Slide Image Placeholder 5"/>
          <p:cNvSpPr>
            <a:spLocks noGrp="1" noRot="1" noChangeAspect="1" noChangeArrowheads="1" noTextEdit="1"/>
          </p:cNvSpPr>
          <p:nvPr>
            <p:ph type="sldImg"/>
          </p:nvPr>
        </p:nvSpPr>
        <p:spPr>
          <a:xfrm>
            <a:off x="593725" y="484188"/>
            <a:ext cx="3303588" cy="2476500"/>
          </a:xfrm>
          <a:ln/>
        </p:spPr>
      </p:sp>
      <p:sp>
        <p:nvSpPr>
          <p:cNvPr id="22532"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253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D13086-A720-479D-94F0-D0CC6880281C}" type="slidenum">
              <a:rPr lang="en-US" altLang="en-US" smtClean="0"/>
              <a:pPr/>
              <a:t>6</a:t>
            </a:fld>
            <a:endParaRPr lang="en-US" altLang="en-US"/>
          </a:p>
        </p:txBody>
      </p:sp>
    </p:spTree>
    <p:extLst>
      <p:ext uri="{BB962C8B-B14F-4D97-AF65-F5344CB8AC3E}">
        <p14:creationId xmlns:p14="http://schemas.microsoft.com/office/powerpoint/2010/main" val="123241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 typeface="+mj-lt"/>
              <a:buNone/>
            </a:pPr>
            <a:r>
              <a:rPr lang="en-US" sz="300">
                <a:latin typeface="Arial" panose="020B0604020202020204" pitchFamily="34" charset="0"/>
                <a:ea typeface="MS PGothic" panose="020B0600070205080204" pitchFamily="34" charset="-128"/>
              </a:rPr>
              <a:t>2.15 </a:t>
            </a:r>
            <a:r>
              <a:rPr lang="en-US">
                <a:latin typeface="Arial" panose="020B0604020202020204" pitchFamily="34" charset="0"/>
              </a:rPr>
              <a:t>kedekatan persetujuan antara indikasi atau nilai kuantitas terukur yang diperoleh dengan mereplikasi pengukuran pada objek yang sama atau serupa dalam kondisi tertentu</a:t>
            </a:r>
            <a:endParaRPr lang="en-US" sz="300">
              <a:latin typeface="Arial" panose="020B0604020202020204" pitchFamily="34" charset="0"/>
              <a:ea typeface="MS PGothic" panose="020B0600070205080204" pitchFamily="34" charset="-128"/>
            </a:endParaRPr>
          </a:p>
        </p:txBody>
      </p:sp>
      <p:sp>
        <p:nvSpPr>
          <p:cNvPr id="24579" name="Slide Image Placeholder 5"/>
          <p:cNvSpPr>
            <a:spLocks noGrp="1" noRot="1" noChangeAspect="1" noChangeArrowheads="1" noTextEdit="1"/>
          </p:cNvSpPr>
          <p:nvPr>
            <p:ph type="sldImg"/>
          </p:nvPr>
        </p:nvSpPr>
        <p:spPr>
          <a:xfrm>
            <a:off x="593725" y="484188"/>
            <a:ext cx="3303588" cy="2476500"/>
          </a:xfrm>
          <a:ln/>
        </p:spPr>
      </p:sp>
      <p:sp>
        <p:nvSpPr>
          <p:cNvPr id="24580"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458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CECA66-C74A-4CA8-86FF-05FC9B5236D9}" type="slidenum">
              <a:rPr lang="en-US" altLang="en-US" smtClean="0"/>
              <a:pPr/>
              <a:t>7</a:t>
            </a:fld>
            <a:endParaRPr lang="en-US" altLang="en-US"/>
          </a:p>
        </p:txBody>
      </p:sp>
    </p:spTree>
    <p:extLst>
      <p:ext uri="{BB962C8B-B14F-4D97-AF65-F5344CB8AC3E}">
        <p14:creationId xmlns:p14="http://schemas.microsoft.com/office/powerpoint/2010/main" val="1417632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6E5A6D92-2FD6-455D-A6C3-28DA78978C7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
        <p:nvSpPr>
          <p:cNvPr id="25603" name="Rectangle 7">
            <a:extLst>
              <a:ext uri="{FF2B5EF4-FFF2-40B4-BE49-F238E27FC236}">
                <a16:creationId xmlns:a16="http://schemas.microsoft.com/office/drawing/2014/main" id="{2D215D18-A8CB-4CCE-9E0E-1570A06D81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6F377A-C40E-4F9E-813E-A506D8C3EF3A}" type="slidenum">
              <a:rPr lang="en-US" altLang="en-US" smtClean="0"/>
              <a:pPr/>
              <a:t>9</a:t>
            </a:fld>
            <a:endParaRPr lang="en-US" altLang="en-US"/>
          </a:p>
        </p:txBody>
      </p:sp>
      <p:sp>
        <p:nvSpPr>
          <p:cNvPr id="25604" name="Rectangle 2">
            <a:extLst>
              <a:ext uri="{FF2B5EF4-FFF2-40B4-BE49-F238E27FC236}">
                <a16:creationId xmlns:a16="http://schemas.microsoft.com/office/drawing/2014/main" id="{EAC5FEFB-DB74-470C-93C5-FB2F90A28FF2}"/>
              </a:ext>
            </a:extLst>
          </p:cNvPr>
          <p:cNvSpPr>
            <a:spLocks noGrp="1" noRot="1" noChangeAspect="1" noChangeArrowheads="1" noTextEdit="1"/>
          </p:cNvSpPr>
          <p:nvPr>
            <p:ph type="sldImg"/>
          </p:nvPr>
        </p:nvSpPr>
        <p:spPr>
          <a:ln/>
        </p:spPr>
      </p:sp>
      <p:sp>
        <p:nvSpPr>
          <p:cNvPr id="25605" name="Rectangle 3">
            <a:extLst>
              <a:ext uri="{FF2B5EF4-FFF2-40B4-BE49-F238E27FC236}">
                <a16:creationId xmlns:a16="http://schemas.microsoft.com/office/drawing/2014/main" id="{8C804329-F8F4-4DAA-ACCF-220998A0EB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56303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1912A2-9A5D-44BF-BC7F-1413F22637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4E40772-945C-4D7B-9156-C2975D7DF6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
        <p:nvSpPr>
          <p:cNvPr id="17412" name="Slide Number Placeholder 3">
            <a:extLst>
              <a:ext uri="{FF2B5EF4-FFF2-40B4-BE49-F238E27FC236}">
                <a16:creationId xmlns:a16="http://schemas.microsoft.com/office/drawing/2014/main" id="{96AD6CE1-31C8-43BD-AD1F-B886DC289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7ACE0-BF79-4730-91E9-14E8E0E97BC5}" type="slidenum">
              <a:rPr lang="en-US" altLang="en-US" sz="1300">
                <a:latin typeface="Arial" panose="020B0604020202020204" pitchFamily="34" charset="0"/>
              </a:rPr>
              <a:pPr/>
              <a:t>13</a:t>
            </a:fld>
            <a:endParaRPr lang="en-US" altLang="en-US" sz="1300">
              <a:latin typeface="Arial" panose="020B0604020202020204" pitchFamily="34" charset="0"/>
            </a:endParaRPr>
          </a:p>
        </p:txBody>
      </p:sp>
    </p:spTree>
    <p:extLst>
      <p:ext uri="{BB962C8B-B14F-4D97-AF65-F5344CB8AC3E}">
        <p14:creationId xmlns:p14="http://schemas.microsoft.com/office/powerpoint/2010/main" val="2801074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2C77238-BBCE-4A7E-A85E-B484CE325065}"/>
              </a:ext>
            </a:extLst>
          </p:cNvPr>
          <p:cNvSpPr>
            <a:spLocks noGrp="1" noChangeArrowheads="1"/>
          </p:cNvSpPr>
          <p:nvPr>
            <p:ph type="sldNum" sz="quarter" idx="5"/>
          </p:nvPr>
        </p:nvSpPr>
        <p:spPr>
          <a:ln/>
        </p:spPr>
        <p:txBody>
          <a:bodyPr/>
          <a:lstStyle/>
          <a:p>
            <a:fld id="{87920E2A-8C34-427E-AF46-64D171702AA1}" type="slidenum">
              <a:rPr lang="id-ID" altLang="en-US"/>
              <a:pPr/>
              <a:t>14</a:t>
            </a:fld>
            <a:endParaRPr lang="id-ID" altLang="en-US"/>
          </a:p>
        </p:txBody>
      </p:sp>
      <p:sp>
        <p:nvSpPr>
          <p:cNvPr id="36866" name="Rectangle 2">
            <a:extLst>
              <a:ext uri="{FF2B5EF4-FFF2-40B4-BE49-F238E27FC236}">
                <a16:creationId xmlns:a16="http://schemas.microsoft.com/office/drawing/2014/main" id="{6B7BFDBD-3B84-438E-BA0E-07A008294078}"/>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CD2E9680-6F06-4F51-98FE-96971B4452D5}"/>
              </a:ext>
            </a:extLst>
          </p:cNvPr>
          <p:cNvSpPr>
            <a:spLocks noGrp="1" noChangeArrowheads="1"/>
          </p:cNvSpPr>
          <p:nvPr>
            <p:ph type="body" idx="1"/>
          </p:nvPr>
        </p:nvSpPr>
        <p:spPr/>
        <p:txBody>
          <a:bodyPr/>
          <a:lstStyle/>
          <a:p>
            <a:endParaRPr lang="id-ID" altLang="en-US"/>
          </a:p>
        </p:txBody>
      </p:sp>
    </p:spTree>
    <p:extLst>
      <p:ext uri="{BB962C8B-B14F-4D97-AF65-F5344CB8AC3E}">
        <p14:creationId xmlns:p14="http://schemas.microsoft.com/office/powerpoint/2010/main" val="50563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0541909C-5BF1-439E-BE49-59DCCA1D063B}"/>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6EA34D0E-7CCD-4A2E-BE37-918778FA43D4}"/>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6" name="Rectangle 6">
            <a:extLst>
              <a:ext uri="{FF2B5EF4-FFF2-40B4-BE49-F238E27FC236}">
                <a16:creationId xmlns:a16="http://schemas.microsoft.com/office/drawing/2014/main" id="{F5EC3A71-47A3-4A31-BF83-DC7B7F14A141}"/>
              </a:ext>
            </a:extLst>
          </p:cNvPr>
          <p:cNvSpPr>
            <a:spLocks noGrp="1" noChangeArrowheads="1"/>
          </p:cNvSpPr>
          <p:nvPr>
            <p:ph type="sldNum" sz="quarter" idx="12"/>
          </p:nvPr>
        </p:nvSpPr>
        <p:spPr/>
        <p:txBody>
          <a:bodyPr/>
          <a:lstStyle>
            <a:lvl1pPr>
              <a:defRPr smtClean="0"/>
            </a:lvl1pPr>
          </a:lstStyle>
          <a:p>
            <a:pPr>
              <a:defRPr/>
            </a:pPr>
            <a:fld id="{F7F34BF1-16B3-43F5-95D5-66174D80B8FE}" type="slidenum">
              <a:rPr lang="en-US" altLang="en-US"/>
              <a:pPr>
                <a:defRPr/>
              </a:pPr>
              <a:t>‹#›</a:t>
            </a:fld>
            <a:endParaRPr lang="en-US" altLang="en-US"/>
          </a:p>
        </p:txBody>
      </p:sp>
    </p:spTree>
    <p:extLst>
      <p:ext uri="{BB962C8B-B14F-4D97-AF65-F5344CB8AC3E}">
        <p14:creationId xmlns:p14="http://schemas.microsoft.com/office/powerpoint/2010/main" val="161435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1B08552-CD6A-4172-BC33-78C16A4A6208}"/>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4F85AB3C-3347-46E5-B5AC-C20202353699}"/>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6" name="Rectangle 6">
            <a:extLst>
              <a:ext uri="{FF2B5EF4-FFF2-40B4-BE49-F238E27FC236}">
                <a16:creationId xmlns:a16="http://schemas.microsoft.com/office/drawing/2014/main" id="{4A97EDBD-EFDB-45C5-9CF2-7A3EE3F4485D}"/>
              </a:ext>
            </a:extLst>
          </p:cNvPr>
          <p:cNvSpPr>
            <a:spLocks noGrp="1" noChangeArrowheads="1"/>
          </p:cNvSpPr>
          <p:nvPr>
            <p:ph type="sldNum" sz="quarter" idx="12"/>
          </p:nvPr>
        </p:nvSpPr>
        <p:spPr/>
        <p:txBody>
          <a:bodyPr/>
          <a:lstStyle>
            <a:lvl1pPr>
              <a:defRPr smtClean="0"/>
            </a:lvl1pPr>
          </a:lstStyle>
          <a:p>
            <a:pPr>
              <a:defRPr/>
            </a:pPr>
            <a:fld id="{4D1C211C-0902-4DA6-9285-CB2293523522}" type="slidenum">
              <a:rPr lang="en-US" altLang="en-US"/>
              <a:pPr>
                <a:defRPr/>
              </a:pPr>
              <a:t>‹#›</a:t>
            </a:fld>
            <a:endParaRPr lang="en-US" altLang="en-US"/>
          </a:p>
        </p:txBody>
      </p:sp>
    </p:spTree>
    <p:extLst>
      <p:ext uri="{BB962C8B-B14F-4D97-AF65-F5344CB8AC3E}">
        <p14:creationId xmlns:p14="http://schemas.microsoft.com/office/powerpoint/2010/main" val="346563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FE445C-69F3-4D95-9149-F79ED88CF573}"/>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97F2F8CC-C789-4F0D-9B82-30F014332145}"/>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6" name="Rectangle 6">
            <a:extLst>
              <a:ext uri="{FF2B5EF4-FFF2-40B4-BE49-F238E27FC236}">
                <a16:creationId xmlns:a16="http://schemas.microsoft.com/office/drawing/2014/main" id="{E1312925-04BE-44FF-AEC6-8FA6A9C6A14F}"/>
              </a:ext>
            </a:extLst>
          </p:cNvPr>
          <p:cNvSpPr>
            <a:spLocks noGrp="1" noChangeArrowheads="1"/>
          </p:cNvSpPr>
          <p:nvPr>
            <p:ph type="sldNum" sz="quarter" idx="12"/>
          </p:nvPr>
        </p:nvSpPr>
        <p:spPr/>
        <p:txBody>
          <a:bodyPr/>
          <a:lstStyle>
            <a:lvl1pPr>
              <a:defRPr smtClean="0"/>
            </a:lvl1pPr>
          </a:lstStyle>
          <a:p>
            <a:pPr>
              <a:defRPr/>
            </a:pPr>
            <a:fld id="{41C85854-83F7-4EFA-A41B-1F13466A7B5B}" type="slidenum">
              <a:rPr lang="en-US" altLang="en-US"/>
              <a:pPr>
                <a:defRPr/>
              </a:pPr>
              <a:t>‹#›</a:t>
            </a:fld>
            <a:endParaRPr lang="en-US" altLang="en-US"/>
          </a:p>
        </p:txBody>
      </p:sp>
    </p:spTree>
    <p:extLst>
      <p:ext uri="{BB962C8B-B14F-4D97-AF65-F5344CB8AC3E}">
        <p14:creationId xmlns:p14="http://schemas.microsoft.com/office/powerpoint/2010/main" val="387031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a:extLst>
              <a:ext uri="{FF2B5EF4-FFF2-40B4-BE49-F238E27FC236}">
                <a16:creationId xmlns:a16="http://schemas.microsoft.com/office/drawing/2014/main" id="{B682C176-17E5-487E-AFCA-0C611C4AA25A}"/>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DCF742AC-F133-489E-930E-2D1BE70D7197}"/>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6" name="Rectangle 6">
            <a:extLst>
              <a:ext uri="{FF2B5EF4-FFF2-40B4-BE49-F238E27FC236}">
                <a16:creationId xmlns:a16="http://schemas.microsoft.com/office/drawing/2014/main" id="{3D79E260-DBF4-4AFC-A733-CED334D0B9A8}"/>
              </a:ext>
            </a:extLst>
          </p:cNvPr>
          <p:cNvSpPr>
            <a:spLocks noGrp="1" noChangeArrowheads="1"/>
          </p:cNvSpPr>
          <p:nvPr>
            <p:ph type="sldNum" sz="quarter" idx="12"/>
          </p:nvPr>
        </p:nvSpPr>
        <p:spPr/>
        <p:txBody>
          <a:bodyPr/>
          <a:lstStyle>
            <a:lvl1pPr>
              <a:defRPr smtClean="0"/>
            </a:lvl1pPr>
          </a:lstStyle>
          <a:p>
            <a:pPr>
              <a:defRPr/>
            </a:pPr>
            <a:fld id="{DE19DB89-AA05-4BB8-8374-2EDF9976B0ED}" type="slidenum">
              <a:rPr lang="en-US" altLang="en-US"/>
              <a:pPr>
                <a:defRPr/>
              </a:pPr>
              <a:t>‹#›</a:t>
            </a:fld>
            <a:endParaRPr lang="en-US" altLang="en-US"/>
          </a:p>
        </p:txBody>
      </p:sp>
    </p:spTree>
    <p:extLst>
      <p:ext uri="{BB962C8B-B14F-4D97-AF65-F5344CB8AC3E}">
        <p14:creationId xmlns:p14="http://schemas.microsoft.com/office/powerpoint/2010/main" val="3325567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3CF8-8780-4643-AD64-CB254CF93665}"/>
              </a:ext>
            </a:extLst>
          </p:cNvPr>
          <p:cNvSpPr>
            <a:spLocks noGrp="1"/>
          </p:cNvSpPr>
          <p:nvPr>
            <p:ph type="title"/>
          </p:nvPr>
        </p:nvSpPr>
        <p:spPr>
          <a:xfrm>
            <a:off x="1066800" y="381000"/>
            <a:ext cx="76200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1A5E7B-37F6-4BFD-9FB9-95929FAB9352}"/>
              </a:ext>
            </a:extLst>
          </p:cNvPr>
          <p:cNvSpPr>
            <a:spLocks noGrp="1"/>
          </p:cNvSpPr>
          <p:nvPr>
            <p:ph type="body" sz="half" idx="1"/>
          </p:nvPr>
        </p:nvSpPr>
        <p:spPr>
          <a:xfrm>
            <a:off x="1066800" y="1752600"/>
            <a:ext cx="37338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713D5-33B6-4F41-A65B-6AC25350CA0D}"/>
              </a:ext>
            </a:extLst>
          </p:cNvPr>
          <p:cNvSpPr>
            <a:spLocks noGrp="1"/>
          </p:cNvSpPr>
          <p:nvPr>
            <p:ph sz="half" idx="2"/>
          </p:nvPr>
        </p:nvSpPr>
        <p:spPr>
          <a:xfrm>
            <a:off x="4953000" y="1752600"/>
            <a:ext cx="37338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95E13-37A7-49E8-8935-D007FAB007BD}"/>
              </a:ext>
            </a:extLst>
          </p:cNvPr>
          <p:cNvSpPr>
            <a:spLocks noGrp="1"/>
          </p:cNvSpPr>
          <p:nvPr>
            <p:ph type="dt" sz="half" idx="10"/>
          </p:nvPr>
        </p:nvSpPr>
        <p:spPr>
          <a:xfrm>
            <a:off x="1014413" y="6107113"/>
            <a:ext cx="1905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3506FC1A-56C0-472B-8BEE-306306265B7B}"/>
              </a:ext>
            </a:extLst>
          </p:cNvPr>
          <p:cNvSpPr>
            <a:spLocks noGrp="1"/>
          </p:cNvSpPr>
          <p:nvPr>
            <p:ph type="ftr" sz="quarter" idx="11"/>
          </p:nvPr>
        </p:nvSpPr>
        <p:spPr>
          <a:xfrm>
            <a:off x="3452813" y="6107113"/>
            <a:ext cx="2895600" cy="457200"/>
          </a:xfrm>
        </p:spPr>
        <p:txBody>
          <a:bodyPr/>
          <a:lstStyle>
            <a:lvl1pPr>
              <a:defRPr/>
            </a:lvl1pPr>
          </a:lstStyle>
          <a:p>
            <a:r>
              <a:rPr lang="en-US" altLang="en-US"/>
              <a:t>Temperature, 01/Rev 00(c)Copyright. sentral sistem. Mei 2015</a:t>
            </a:r>
          </a:p>
        </p:txBody>
      </p:sp>
      <p:sp>
        <p:nvSpPr>
          <p:cNvPr id="7" name="Slide Number Placeholder 6">
            <a:extLst>
              <a:ext uri="{FF2B5EF4-FFF2-40B4-BE49-F238E27FC236}">
                <a16:creationId xmlns:a16="http://schemas.microsoft.com/office/drawing/2014/main" id="{0780CC2C-71F9-492A-BF93-DD923A0864AC}"/>
              </a:ext>
            </a:extLst>
          </p:cNvPr>
          <p:cNvSpPr>
            <a:spLocks noGrp="1"/>
          </p:cNvSpPr>
          <p:nvPr>
            <p:ph type="sldNum" sz="quarter" idx="12"/>
          </p:nvPr>
        </p:nvSpPr>
        <p:spPr>
          <a:xfrm>
            <a:off x="6881813" y="6107113"/>
            <a:ext cx="1905000" cy="457200"/>
          </a:xfrm>
        </p:spPr>
        <p:txBody>
          <a:bodyPr/>
          <a:lstStyle>
            <a:lvl1pPr>
              <a:defRPr/>
            </a:lvl1pPr>
          </a:lstStyle>
          <a:p>
            <a:fld id="{44DE6410-AA4C-4E31-B7DC-A6F540F2E252}" type="slidenum">
              <a:rPr lang="en-US" altLang="en-US"/>
              <a:pPr/>
              <a:t>‹#›</a:t>
            </a:fld>
            <a:endParaRPr lang="en-US" altLang="en-US"/>
          </a:p>
        </p:txBody>
      </p:sp>
    </p:spTree>
    <p:extLst>
      <p:ext uri="{BB962C8B-B14F-4D97-AF65-F5344CB8AC3E}">
        <p14:creationId xmlns:p14="http://schemas.microsoft.com/office/powerpoint/2010/main" val="638058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r>
              <a:rPr lang="en-US"/>
              <a:t>Temperature, 01/Rev 00(c)Copyright. sentral sistem. Mei 2015</a:t>
            </a:r>
          </a:p>
        </p:txBody>
      </p:sp>
      <p:sp>
        <p:nvSpPr>
          <p:cNvPr id="8" name="Slide Number Placeholder 5"/>
          <p:cNvSpPr>
            <a:spLocks noGrp="1"/>
          </p:cNvSpPr>
          <p:nvPr>
            <p:ph type="sldNum" sz="quarter" idx="12"/>
          </p:nvPr>
        </p:nvSpPr>
        <p:spPr/>
        <p:txBody>
          <a:bodyPr/>
          <a:lstStyle>
            <a:lvl1pPr>
              <a:defRPr/>
            </a:lvl1pPr>
          </a:lstStyle>
          <a:p>
            <a:pPr>
              <a:defRPr/>
            </a:pPr>
            <a:fld id="{F20E73B6-C0A9-45F9-B05A-A9A13CCB0630}" type="slidenum">
              <a:rPr lang="en-US" altLang="en-US"/>
              <a:pPr>
                <a:defRPr/>
              </a:pPr>
              <a:t>‹#›</a:t>
            </a:fld>
            <a:endParaRPr lang="en-US" altLang="en-US"/>
          </a:p>
        </p:txBody>
      </p:sp>
    </p:spTree>
    <p:extLst>
      <p:ext uri="{BB962C8B-B14F-4D97-AF65-F5344CB8AC3E}">
        <p14:creationId xmlns:p14="http://schemas.microsoft.com/office/powerpoint/2010/main" val="3293959987"/>
      </p:ext>
    </p:extLst>
  </p:cSld>
  <p:clrMapOvr>
    <a:masterClrMapping/>
  </p:clrMapOvr>
  <p:transition spd="slow">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B106CD8-69BA-42ED-8988-9B8C30D9BBAE}"/>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99DF1B2A-079D-43FC-ABB7-E505521AF84F}"/>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6" name="Rectangle 6">
            <a:extLst>
              <a:ext uri="{FF2B5EF4-FFF2-40B4-BE49-F238E27FC236}">
                <a16:creationId xmlns:a16="http://schemas.microsoft.com/office/drawing/2014/main" id="{257A2478-E3C8-4221-8C34-59BFD1B93486}"/>
              </a:ext>
            </a:extLst>
          </p:cNvPr>
          <p:cNvSpPr>
            <a:spLocks noGrp="1" noChangeArrowheads="1"/>
          </p:cNvSpPr>
          <p:nvPr>
            <p:ph type="sldNum" sz="quarter" idx="12"/>
          </p:nvPr>
        </p:nvSpPr>
        <p:spPr/>
        <p:txBody>
          <a:bodyPr/>
          <a:lstStyle>
            <a:lvl1pPr>
              <a:defRPr smtClean="0"/>
            </a:lvl1pPr>
          </a:lstStyle>
          <a:p>
            <a:pPr>
              <a:defRPr/>
            </a:pPr>
            <a:fld id="{A83A3E37-D54F-4F01-BE0C-1F29F8103575}" type="slidenum">
              <a:rPr lang="en-US" altLang="en-US"/>
              <a:pPr>
                <a:defRPr/>
              </a:pPr>
              <a:t>‹#›</a:t>
            </a:fld>
            <a:endParaRPr lang="en-US" altLang="en-US"/>
          </a:p>
        </p:txBody>
      </p:sp>
    </p:spTree>
    <p:extLst>
      <p:ext uri="{BB962C8B-B14F-4D97-AF65-F5344CB8AC3E}">
        <p14:creationId xmlns:p14="http://schemas.microsoft.com/office/powerpoint/2010/main" val="284716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34976CD-50C0-4EE3-B64F-8066A0CDBBA5}"/>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F71EC43E-38BE-4C20-8000-0522B853DBAB}"/>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6" name="Rectangle 6">
            <a:extLst>
              <a:ext uri="{FF2B5EF4-FFF2-40B4-BE49-F238E27FC236}">
                <a16:creationId xmlns:a16="http://schemas.microsoft.com/office/drawing/2014/main" id="{1E786352-61D3-41C7-BED6-2DF86EE25192}"/>
              </a:ext>
            </a:extLst>
          </p:cNvPr>
          <p:cNvSpPr>
            <a:spLocks noGrp="1" noChangeArrowheads="1"/>
          </p:cNvSpPr>
          <p:nvPr>
            <p:ph type="sldNum" sz="quarter" idx="12"/>
          </p:nvPr>
        </p:nvSpPr>
        <p:spPr/>
        <p:txBody>
          <a:bodyPr/>
          <a:lstStyle>
            <a:lvl1pPr>
              <a:defRPr smtClean="0"/>
            </a:lvl1pPr>
          </a:lstStyle>
          <a:p>
            <a:pPr>
              <a:defRPr/>
            </a:pPr>
            <a:fld id="{7A1FAC2A-EE64-4AA6-9A1A-23387530BE26}" type="slidenum">
              <a:rPr lang="en-US" altLang="en-US"/>
              <a:pPr>
                <a:defRPr/>
              </a:pPr>
              <a:t>‹#›</a:t>
            </a:fld>
            <a:endParaRPr lang="en-US" altLang="en-US"/>
          </a:p>
        </p:txBody>
      </p:sp>
    </p:spTree>
    <p:extLst>
      <p:ext uri="{BB962C8B-B14F-4D97-AF65-F5344CB8AC3E}">
        <p14:creationId xmlns:p14="http://schemas.microsoft.com/office/powerpoint/2010/main" val="150096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DF5E42-3CC0-46DA-9734-A5EB4936919D}"/>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6" name="Footer Placeholder 5">
            <a:extLst>
              <a:ext uri="{FF2B5EF4-FFF2-40B4-BE49-F238E27FC236}">
                <a16:creationId xmlns:a16="http://schemas.microsoft.com/office/drawing/2014/main" id="{84E74E09-AFF0-45FB-B980-750FEA3821D4}"/>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7" name="Slide Number Placeholder 6">
            <a:extLst>
              <a:ext uri="{FF2B5EF4-FFF2-40B4-BE49-F238E27FC236}">
                <a16:creationId xmlns:a16="http://schemas.microsoft.com/office/drawing/2014/main" id="{26771D67-3BA6-46F9-9BCA-1080FE9792E6}"/>
              </a:ext>
            </a:extLst>
          </p:cNvPr>
          <p:cNvSpPr>
            <a:spLocks noGrp="1" noChangeArrowheads="1"/>
          </p:cNvSpPr>
          <p:nvPr>
            <p:ph type="sldNum" sz="quarter" idx="12"/>
          </p:nvPr>
        </p:nvSpPr>
        <p:spPr/>
        <p:txBody>
          <a:bodyPr/>
          <a:lstStyle>
            <a:lvl1pPr>
              <a:defRPr smtClean="0"/>
            </a:lvl1pPr>
          </a:lstStyle>
          <a:p>
            <a:pPr>
              <a:defRPr/>
            </a:pPr>
            <a:fld id="{A61FE337-F4F9-4C57-AAB0-AEF7DD55472D}" type="slidenum">
              <a:rPr lang="en-US" altLang="en-US"/>
              <a:pPr>
                <a:defRPr/>
              </a:pPr>
              <a:t>‹#›</a:t>
            </a:fld>
            <a:endParaRPr lang="en-US" altLang="en-US"/>
          </a:p>
        </p:txBody>
      </p:sp>
    </p:spTree>
    <p:extLst>
      <p:ext uri="{BB962C8B-B14F-4D97-AF65-F5344CB8AC3E}">
        <p14:creationId xmlns:p14="http://schemas.microsoft.com/office/powerpoint/2010/main" val="24131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7AEB27C-AE77-41FC-A8CA-E4C42D47DAAB}"/>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8" name="Rectangle 5">
            <a:extLst>
              <a:ext uri="{FF2B5EF4-FFF2-40B4-BE49-F238E27FC236}">
                <a16:creationId xmlns:a16="http://schemas.microsoft.com/office/drawing/2014/main" id="{94E5B494-2805-4904-BAD2-481742C84479}"/>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9" name="Rectangle 6">
            <a:extLst>
              <a:ext uri="{FF2B5EF4-FFF2-40B4-BE49-F238E27FC236}">
                <a16:creationId xmlns:a16="http://schemas.microsoft.com/office/drawing/2014/main" id="{A7D6D114-4CA7-44EB-A410-B12451D86545}"/>
              </a:ext>
            </a:extLst>
          </p:cNvPr>
          <p:cNvSpPr>
            <a:spLocks noGrp="1" noChangeArrowheads="1"/>
          </p:cNvSpPr>
          <p:nvPr>
            <p:ph type="sldNum" sz="quarter" idx="12"/>
          </p:nvPr>
        </p:nvSpPr>
        <p:spPr/>
        <p:txBody>
          <a:bodyPr/>
          <a:lstStyle>
            <a:lvl1pPr>
              <a:defRPr smtClean="0"/>
            </a:lvl1pPr>
          </a:lstStyle>
          <a:p>
            <a:pPr>
              <a:defRPr/>
            </a:pPr>
            <a:fld id="{53BEAB1B-16AD-4BAA-B026-3B1B023FE5CE}" type="slidenum">
              <a:rPr lang="en-US" altLang="en-US"/>
              <a:pPr>
                <a:defRPr/>
              </a:pPr>
              <a:t>‹#›</a:t>
            </a:fld>
            <a:endParaRPr lang="en-US" altLang="en-US"/>
          </a:p>
        </p:txBody>
      </p:sp>
    </p:spTree>
    <p:extLst>
      <p:ext uri="{BB962C8B-B14F-4D97-AF65-F5344CB8AC3E}">
        <p14:creationId xmlns:p14="http://schemas.microsoft.com/office/powerpoint/2010/main" val="48142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2F0E19E-E62D-4D61-8760-86A2084798C6}"/>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4" name="Rectangle 5">
            <a:extLst>
              <a:ext uri="{FF2B5EF4-FFF2-40B4-BE49-F238E27FC236}">
                <a16:creationId xmlns:a16="http://schemas.microsoft.com/office/drawing/2014/main" id="{6880A8E4-0FED-4E08-85A6-3053ABCB1C10}"/>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5" name="Rectangle 6">
            <a:extLst>
              <a:ext uri="{FF2B5EF4-FFF2-40B4-BE49-F238E27FC236}">
                <a16:creationId xmlns:a16="http://schemas.microsoft.com/office/drawing/2014/main" id="{BDCA7ECA-0653-44FF-B91B-668A65718DDB}"/>
              </a:ext>
            </a:extLst>
          </p:cNvPr>
          <p:cNvSpPr>
            <a:spLocks noGrp="1" noChangeArrowheads="1"/>
          </p:cNvSpPr>
          <p:nvPr>
            <p:ph type="sldNum" sz="quarter" idx="12"/>
          </p:nvPr>
        </p:nvSpPr>
        <p:spPr/>
        <p:txBody>
          <a:bodyPr/>
          <a:lstStyle>
            <a:lvl1pPr>
              <a:defRPr smtClean="0"/>
            </a:lvl1pPr>
          </a:lstStyle>
          <a:p>
            <a:pPr>
              <a:defRPr/>
            </a:pPr>
            <a:fld id="{E8F26AC6-1341-4833-99DC-E3659E250D26}" type="slidenum">
              <a:rPr lang="en-US" altLang="en-US"/>
              <a:pPr>
                <a:defRPr/>
              </a:pPr>
              <a:t>‹#›</a:t>
            </a:fld>
            <a:endParaRPr lang="en-US" altLang="en-US"/>
          </a:p>
        </p:txBody>
      </p:sp>
    </p:spTree>
    <p:extLst>
      <p:ext uri="{BB962C8B-B14F-4D97-AF65-F5344CB8AC3E}">
        <p14:creationId xmlns:p14="http://schemas.microsoft.com/office/powerpoint/2010/main" val="200434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55EAE12-E68B-423C-9B17-57002595DD72}"/>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3" name="Rectangle 5">
            <a:extLst>
              <a:ext uri="{FF2B5EF4-FFF2-40B4-BE49-F238E27FC236}">
                <a16:creationId xmlns:a16="http://schemas.microsoft.com/office/drawing/2014/main" id="{7C0A4DAF-EE76-42DD-B98C-FFF4896C1ACA}"/>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4" name="Rectangle 6">
            <a:extLst>
              <a:ext uri="{FF2B5EF4-FFF2-40B4-BE49-F238E27FC236}">
                <a16:creationId xmlns:a16="http://schemas.microsoft.com/office/drawing/2014/main" id="{0CBEE3F2-D6B6-415E-937E-3DC2FC6537DD}"/>
              </a:ext>
            </a:extLst>
          </p:cNvPr>
          <p:cNvSpPr>
            <a:spLocks noGrp="1" noChangeArrowheads="1"/>
          </p:cNvSpPr>
          <p:nvPr>
            <p:ph type="sldNum" sz="quarter" idx="12"/>
          </p:nvPr>
        </p:nvSpPr>
        <p:spPr/>
        <p:txBody>
          <a:bodyPr/>
          <a:lstStyle>
            <a:lvl1pPr>
              <a:defRPr smtClean="0"/>
            </a:lvl1pPr>
          </a:lstStyle>
          <a:p>
            <a:pPr>
              <a:defRPr/>
            </a:pPr>
            <a:fld id="{C60D1748-F3FE-4704-9B62-BFA3E733D40F}" type="slidenum">
              <a:rPr lang="en-US" altLang="en-US"/>
              <a:pPr>
                <a:defRPr/>
              </a:pPr>
              <a:t>‹#›</a:t>
            </a:fld>
            <a:endParaRPr lang="en-US" altLang="en-US"/>
          </a:p>
        </p:txBody>
      </p:sp>
    </p:spTree>
    <p:extLst>
      <p:ext uri="{BB962C8B-B14F-4D97-AF65-F5344CB8AC3E}">
        <p14:creationId xmlns:p14="http://schemas.microsoft.com/office/powerpoint/2010/main" val="2749479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7D837EDC-D822-43F6-95E8-0D9DA6009CF3}"/>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6" name="Footer Placeholder 5">
            <a:extLst>
              <a:ext uri="{FF2B5EF4-FFF2-40B4-BE49-F238E27FC236}">
                <a16:creationId xmlns:a16="http://schemas.microsoft.com/office/drawing/2014/main" id="{75805AEB-D115-4BC8-8139-DDB47AE78362}"/>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7" name="Slide Number Placeholder 6">
            <a:extLst>
              <a:ext uri="{FF2B5EF4-FFF2-40B4-BE49-F238E27FC236}">
                <a16:creationId xmlns:a16="http://schemas.microsoft.com/office/drawing/2014/main" id="{24C1CD5E-5169-4AE9-9193-28C451795ECF}"/>
              </a:ext>
            </a:extLst>
          </p:cNvPr>
          <p:cNvSpPr>
            <a:spLocks noGrp="1" noChangeArrowheads="1"/>
          </p:cNvSpPr>
          <p:nvPr>
            <p:ph type="sldNum" sz="quarter" idx="12"/>
          </p:nvPr>
        </p:nvSpPr>
        <p:spPr/>
        <p:txBody>
          <a:bodyPr/>
          <a:lstStyle>
            <a:lvl1pPr>
              <a:defRPr smtClean="0"/>
            </a:lvl1pPr>
          </a:lstStyle>
          <a:p>
            <a:pPr>
              <a:defRPr/>
            </a:pPr>
            <a:fld id="{5614BB3A-822C-488B-A56E-1F73D70B6A3F}" type="slidenum">
              <a:rPr lang="en-US" altLang="en-US"/>
              <a:pPr>
                <a:defRPr/>
              </a:pPr>
              <a:t>‹#›</a:t>
            </a:fld>
            <a:endParaRPr lang="en-US" altLang="en-US"/>
          </a:p>
        </p:txBody>
      </p:sp>
    </p:spTree>
    <p:extLst>
      <p:ext uri="{BB962C8B-B14F-4D97-AF65-F5344CB8AC3E}">
        <p14:creationId xmlns:p14="http://schemas.microsoft.com/office/powerpoint/2010/main" val="344588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F83AECA-E948-45E9-947A-FB57594530C2}"/>
              </a:ext>
            </a:extLst>
          </p:cNvPr>
          <p:cNvSpPr>
            <a:spLocks noGrp="1" noChangeArrowheads="1"/>
          </p:cNvSpPr>
          <p:nvPr>
            <p:ph type="dt" sz="half" idx="10"/>
          </p:nvPr>
        </p:nvSpPr>
        <p:spPr>
          <a:xfrm>
            <a:off x="685800" y="6248400"/>
            <a:ext cx="1905000" cy="457200"/>
          </a:xfrm>
          <a:prstGeom prst="rect">
            <a:avLst/>
          </a:prstGeom>
        </p:spPr>
        <p:txBody>
          <a:bodyPr/>
          <a:lstStyle>
            <a:lvl1pPr eaLnBrk="1" hangingPunct="1">
              <a:defRPr/>
            </a:lvl1pPr>
          </a:lstStyle>
          <a:p>
            <a:pPr>
              <a:defRPr/>
            </a:pPr>
            <a:endParaRPr lang="en-US"/>
          </a:p>
        </p:txBody>
      </p:sp>
      <p:sp>
        <p:nvSpPr>
          <p:cNvPr id="6" name="Footer Placeholder 5">
            <a:extLst>
              <a:ext uri="{FF2B5EF4-FFF2-40B4-BE49-F238E27FC236}">
                <a16:creationId xmlns:a16="http://schemas.microsoft.com/office/drawing/2014/main" id="{AA2EB57A-FF4B-4DCF-A422-9E2166887C61}"/>
              </a:ext>
            </a:extLst>
          </p:cNvPr>
          <p:cNvSpPr>
            <a:spLocks noGrp="1" noChangeArrowheads="1"/>
          </p:cNvSpPr>
          <p:nvPr>
            <p:ph type="ftr" sz="quarter" idx="11"/>
          </p:nvPr>
        </p:nvSpPr>
        <p:spPr/>
        <p:txBody>
          <a:bodyPr/>
          <a:lstStyle>
            <a:lvl1pPr>
              <a:defRPr/>
            </a:lvl1pPr>
          </a:lstStyle>
          <a:p>
            <a:pPr>
              <a:defRPr/>
            </a:pPr>
            <a:r>
              <a:rPr lang="en-US"/>
              <a:t>Temperature, 01/Rev 00(c)Copyright. sentral sistem. Mei 2015</a:t>
            </a:r>
          </a:p>
        </p:txBody>
      </p:sp>
      <p:sp>
        <p:nvSpPr>
          <p:cNvPr id="7" name="Slide Number Placeholder 6">
            <a:extLst>
              <a:ext uri="{FF2B5EF4-FFF2-40B4-BE49-F238E27FC236}">
                <a16:creationId xmlns:a16="http://schemas.microsoft.com/office/drawing/2014/main" id="{F738A488-3477-4071-BCB4-1E9C43788A3B}"/>
              </a:ext>
            </a:extLst>
          </p:cNvPr>
          <p:cNvSpPr>
            <a:spLocks noGrp="1" noChangeArrowheads="1"/>
          </p:cNvSpPr>
          <p:nvPr>
            <p:ph type="sldNum" sz="quarter" idx="12"/>
          </p:nvPr>
        </p:nvSpPr>
        <p:spPr/>
        <p:txBody>
          <a:bodyPr/>
          <a:lstStyle>
            <a:lvl1pPr>
              <a:defRPr smtClean="0"/>
            </a:lvl1pPr>
          </a:lstStyle>
          <a:p>
            <a:pPr>
              <a:defRPr/>
            </a:pPr>
            <a:fld id="{553F0FE5-90CB-40E7-AE2C-B7D8D490CB42}" type="slidenum">
              <a:rPr lang="en-US" altLang="en-US"/>
              <a:pPr>
                <a:defRPr/>
              </a:pPr>
              <a:t>‹#›</a:t>
            </a:fld>
            <a:endParaRPr lang="en-US" altLang="en-US"/>
          </a:p>
        </p:txBody>
      </p:sp>
    </p:spTree>
    <p:extLst>
      <p:ext uri="{BB962C8B-B14F-4D97-AF65-F5344CB8AC3E}">
        <p14:creationId xmlns:p14="http://schemas.microsoft.com/office/powerpoint/2010/main" val="3455083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4FFFDE4-3347-4598-AA3A-FDAA188B425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DE9BF48-C43F-4850-BA6E-022FDC80826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916636B4-5ECE-43B3-90AA-684ACBA4B2E5}"/>
              </a:ext>
            </a:extLst>
          </p:cNvPr>
          <p:cNvSpPr>
            <a:spLocks noGrp="1" noChangeArrowheads="1"/>
          </p:cNvSpPr>
          <p:nvPr>
            <p:ph type="ftr" sz="quarter" idx="3"/>
          </p:nvPr>
        </p:nvSpPr>
        <p:spPr bwMode="auto">
          <a:xfrm>
            <a:off x="228600" y="6477000"/>
            <a:ext cx="3429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900"/>
            </a:lvl1pPr>
          </a:lstStyle>
          <a:p>
            <a:pPr>
              <a:defRPr/>
            </a:pPr>
            <a:r>
              <a:rPr lang="en-US"/>
              <a:t>Temperature, 01/Rev 00(c)Copyright. sentral sistem. Mei 2015</a:t>
            </a:r>
          </a:p>
        </p:txBody>
      </p:sp>
      <p:sp>
        <p:nvSpPr>
          <p:cNvPr id="1030" name="Rectangle 6">
            <a:extLst>
              <a:ext uri="{FF2B5EF4-FFF2-40B4-BE49-F238E27FC236}">
                <a16:creationId xmlns:a16="http://schemas.microsoft.com/office/drawing/2014/main" id="{BEC76355-81B3-4BF7-A45C-E82D7891CF31}"/>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181CA6FD-55C0-48A1-9664-258F3CE055F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gif"/><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gi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http://www.hartscientific.com/images/5629.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wmf"/><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3.wmf"/><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http://www.hartscientific.com/images/5626.jp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file:///C:\My%20Documents\GZaid\1521-1522%20digital%20thermometer.jpg" TargetMode="External"/><Relationship Id="rId5" Type="http://schemas.openxmlformats.org/officeDocument/2006/relationships/image" Target="../media/image50.jpeg"/><Relationship Id="rId4" Type="http://schemas.openxmlformats.org/officeDocument/2006/relationships/image" Target="http://www.hartscientific.com/images/5627s.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jpe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4.jpeg"/><Relationship Id="rId5" Type="http://schemas.openxmlformats.org/officeDocument/2006/relationships/hyperlink" Target="Mgt%20Teknik%20Calibration%20.pptx" TargetMode="External"/><Relationship Id="rId10" Type="http://schemas.openxmlformats.org/officeDocument/2006/relationships/image" Target="../media/image3.png"/><Relationship Id="rId4" Type="http://schemas.openxmlformats.org/officeDocument/2006/relationships/hyperlink" Target="SS%20Calibration.pptx" TargetMode="External"/><Relationship Id="rId9" Type="http://schemas.openxmlformats.org/officeDocument/2006/relationships/image" Target="../media/image2.png"/><Relationship Id="rId14" Type="http://schemas.openxmlformats.org/officeDocument/2006/relationships/image" Target="../media/image7.jpe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7.gif"/><Relationship Id="rId4" Type="http://schemas.openxmlformats.org/officeDocument/2006/relationships/image" Target="../media/image96.w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3.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6.bin"/><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78.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7.bin"/><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1.wmf"/><Relationship Id="rId5" Type="http://schemas.openxmlformats.org/officeDocument/2006/relationships/oleObject" Target="../embeddings/oleObject9.bin"/><Relationship Id="rId4" Type="http://schemas.openxmlformats.org/officeDocument/2006/relationships/image" Target="../media/image110.wmf"/></Relationships>
</file>

<file path=ppt/slides/_rels/slide81.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11.bin"/><Relationship Id="rId1" Type="http://schemas.openxmlformats.org/officeDocument/2006/relationships/slideLayout" Target="../slideLayouts/slideLayout7.xml"/><Relationship Id="rId5" Type="http://schemas.openxmlformats.org/officeDocument/2006/relationships/image" Target="../media/image114.wmf"/><Relationship Id="rId4" Type="http://schemas.openxmlformats.org/officeDocument/2006/relationships/oleObject" Target="../embeddings/oleObject12.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6.wmf"/></Relationships>
</file>

<file path=ppt/slides/_rels/slide8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1.wmf"/><Relationship Id="rId4" Type="http://schemas.openxmlformats.org/officeDocument/2006/relationships/oleObject" Target="../embeddings/oleObject14.bin"/></Relationships>
</file>

<file path=ppt/slides/_rels/slide8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125.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6.png"/><Relationship Id="rId4" Type="http://schemas.openxmlformats.org/officeDocument/2006/relationships/image" Target="../media/image121.wmf"/></Relationships>
</file>

<file path=ppt/slides/_rels/slide8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SS%20Calibration.pptx" TargetMode="External"/><Relationship Id="rId3" Type="http://schemas.openxmlformats.org/officeDocument/2006/relationships/image" Target="../media/image131.png"/><Relationship Id="rId7" Type="http://schemas.openxmlformats.org/officeDocument/2006/relationships/hyperlink" Target="why%20kalibrasi%203.pptx"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hyperlink" Target="Uncertainty%20.ppt" TargetMode="External"/><Relationship Id="rId4" Type="http://schemas.openxmlformats.org/officeDocument/2006/relationships/image" Target="../media/image132.png"/><Relationship Id="rId9" Type="http://schemas.openxmlformats.org/officeDocument/2006/relationships/hyperlink" Target="Mgt%20Teknik%20Calibration%20.ppt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DE302748-0735-40CA-BE39-DDD3A3556F95}"/>
              </a:ext>
            </a:extLst>
          </p:cNvPr>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Remi Ramdhani</a:t>
            </a:r>
          </a:p>
        </p:txBody>
      </p:sp>
      <p:sp>
        <p:nvSpPr>
          <p:cNvPr id="16387" name="Rectangle 6">
            <a:extLst>
              <a:ext uri="{FF2B5EF4-FFF2-40B4-BE49-F238E27FC236}">
                <a16:creationId xmlns:a16="http://schemas.microsoft.com/office/drawing/2014/main" id="{8EFD948D-2800-4E41-B1A3-6AA3D85DBF7B}"/>
              </a:ext>
            </a:extLst>
          </p:cNvPr>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www.sentral-sistem.com</a:t>
            </a:r>
          </a:p>
        </p:txBody>
      </p:sp>
      <p:cxnSp>
        <p:nvCxnSpPr>
          <p:cNvPr id="27" name="Straight Connector 26">
            <a:extLst>
              <a:ext uri="{FF2B5EF4-FFF2-40B4-BE49-F238E27FC236}">
                <a16:creationId xmlns:a16="http://schemas.microsoft.com/office/drawing/2014/main" id="{33888253-2A66-4623-9EA2-6D278DEFF407}"/>
              </a:ext>
            </a:extLst>
          </p:cNvPr>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B83247C-9FF1-4D9A-913A-5637DB1C66A9}"/>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Rectangle 27">
            <a:extLst>
              <a:ext uri="{FF2B5EF4-FFF2-40B4-BE49-F238E27FC236}">
                <a16:creationId xmlns:a16="http://schemas.microsoft.com/office/drawing/2014/main" id="{29657F96-792B-499D-837B-AC322F526883}"/>
              </a:ext>
            </a:extLst>
          </p:cNvPr>
          <p:cNvSpPr>
            <a:spLocks noChangeArrowheads="1"/>
          </p:cNvSpPr>
          <p:nvPr/>
        </p:nvSpPr>
        <p:spPr bwMode="auto">
          <a:xfrm>
            <a:off x="838200" y="2468563"/>
            <a:ext cx="74676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ts val="575"/>
              </a:spcBef>
              <a:buFontTx/>
              <a:buNone/>
            </a:pPr>
            <a:r>
              <a:rPr lang="en-US" altLang="en-US" b="1" i="1" dirty="0">
                <a:latin typeface="Trebuchet MS" panose="020B0603020202020204" pitchFamily="34" charset="0"/>
              </a:rPr>
              <a:t>PENGUKURAN &amp; KALIBRASI TEMPERATURE</a:t>
            </a:r>
          </a:p>
          <a:p>
            <a:pPr algn="ctr" eaLnBrk="1" hangingPunct="1">
              <a:spcBef>
                <a:spcPts val="575"/>
              </a:spcBef>
              <a:buFontTx/>
              <a:buNone/>
            </a:pPr>
            <a:r>
              <a:rPr lang="en-US" altLang="en-US" b="1" i="1" dirty="0">
                <a:latin typeface="Trebuchet MS" panose="020B0603020202020204" pitchFamily="34" charset="0"/>
              </a:rPr>
              <a:t>(Thermocouple)</a:t>
            </a:r>
          </a:p>
        </p:txBody>
      </p:sp>
      <p:sp>
        <p:nvSpPr>
          <p:cNvPr id="39" name="Rectangle 38">
            <a:hlinkClick r:id="rId3" action="ppaction://hlinkpres?slideindex=1&amp;slidetitle="/>
            <a:extLst>
              <a:ext uri="{FF2B5EF4-FFF2-40B4-BE49-F238E27FC236}">
                <a16:creationId xmlns:a16="http://schemas.microsoft.com/office/drawing/2014/main" id="{DD1F1147-5A74-4201-8070-0CBABE9239B4}"/>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Why Calibration</a:t>
            </a:r>
          </a:p>
        </p:txBody>
      </p:sp>
      <p:sp>
        <p:nvSpPr>
          <p:cNvPr id="40" name="Rectangle 39">
            <a:hlinkClick r:id="rId4" action="ppaction://hlinkpres?slideindex=1&amp;slidetitle="/>
            <a:extLst>
              <a:ext uri="{FF2B5EF4-FFF2-40B4-BE49-F238E27FC236}">
                <a16:creationId xmlns:a16="http://schemas.microsoft.com/office/drawing/2014/main" id="{55FC1C8F-1C37-4FAF-86D8-E88F3447A34A}"/>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SS Calibration</a:t>
            </a:r>
          </a:p>
        </p:txBody>
      </p:sp>
      <p:sp>
        <p:nvSpPr>
          <p:cNvPr id="41" name="Rectangle 40">
            <a:hlinkClick r:id="rId5" action="ppaction://hlinkpres?slideindex=1&amp;slidetitle="/>
            <a:extLst>
              <a:ext uri="{FF2B5EF4-FFF2-40B4-BE49-F238E27FC236}">
                <a16:creationId xmlns:a16="http://schemas.microsoft.com/office/drawing/2014/main" id="{30A0954F-6CF5-49F6-9986-82D3C343379B}"/>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a:t>
            </a:r>
            <a:r>
              <a:rPr lang="en-US" sz="1000" dirty="0" err="1">
                <a:solidFill>
                  <a:schemeClr val="bg1"/>
                </a:solidFill>
                <a:effectLst>
                  <a:outerShdw blurRad="38100" dist="38100" dir="2700000" algn="tl">
                    <a:srgbClr val="000000">
                      <a:alpha val="43137"/>
                    </a:srgbClr>
                  </a:outerShdw>
                </a:effectLst>
                <a:latin typeface="Arial" pitchFamily="34" charset="0"/>
              </a:rPr>
              <a:t>Tenik</a:t>
            </a:r>
            <a:r>
              <a:rPr lang="en-US" sz="1000" dirty="0">
                <a:solidFill>
                  <a:schemeClr val="bg1"/>
                </a:solidFill>
                <a:effectLst>
                  <a:outerShdw blurRad="38100" dist="38100" dir="2700000" algn="tl">
                    <a:srgbClr val="000000">
                      <a:alpha val="43137"/>
                    </a:srgbClr>
                  </a:outerShdw>
                </a:effectLst>
                <a:latin typeface="Arial" pitchFamily="34" charset="0"/>
              </a:rPr>
              <a:t> Calibration</a:t>
            </a:r>
          </a:p>
        </p:txBody>
      </p:sp>
      <p:sp>
        <p:nvSpPr>
          <p:cNvPr id="42" name="Rectangle 41">
            <a:hlinkClick r:id="rId6" action="ppaction://hlinkpres?slideindex=1&amp;slidetitle="/>
            <a:extLst>
              <a:ext uri="{FF2B5EF4-FFF2-40B4-BE49-F238E27FC236}">
                <a16:creationId xmlns:a16="http://schemas.microsoft.com/office/drawing/2014/main" id="{B23B1B70-C424-4883-BA06-A04A633948B3}"/>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Uncertainty</a:t>
            </a:r>
          </a:p>
        </p:txBody>
      </p:sp>
      <p:sp>
        <p:nvSpPr>
          <p:cNvPr id="43" name="Rectangle 42">
            <a:hlinkClick r:id="rId7" action="ppaction://hlinkpres?slideindex=1&amp;slidetitle="/>
            <a:extLst>
              <a:ext uri="{FF2B5EF4-FFF2-40B4-BE49-F238E27FC236}">
                <a16:creationId xmlns:a16="http://schemas.microsoft.com/office/drawing/2014/main" id="{E9EDB4F0-B948-445C-8E51-A6C3B568795A}"/>
              </a:ext>
            </a:extLst>
          </p:cNvPr>
          <p:cNvSpPr/>
          <p:nvPr/>
        </p:nvSpPr>
        <p:spPr>
          <a:xfrm>
            <a:off x="63912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Thermocouple</a:t>
            </a:r>
          </a:p>
        </p:txBody>
      </p:sp>
      <p:sp>
        <p:nvSpPr>
          <p:cNvPr id="16397" name="TextBox 31">
            <a:extLst>
              <a:ext uri="{FF2B5EF4-FFF2-40B4-BE49-F238E27FC236}">
                <a16:creationId xmlns:a16="http://schemas.microsoft.com/office/drawing/2014/main" id="{C32326CF-FF3D-44C7-80A1-1F19F90F6983}"/>
              </a:ext>
            </a:extLst>
          </p:cNvPr>
          <p:cNvSpPr txBox="1">
            <a:spLocks noChangeArrowheads="1"/>
          </p:cNvSpPr>
          <p:nvPr/>
        </p:nvSpPr>
        <p:spPr bwMode="auto">
          <a:xfrm>
            <a:off x="1752600" y="1600200"/>
            <a:ext cx="723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100">
                <a:latin typeface="Cambria" panose="02040503050406030204" pitchFamily="18" charset="0"/>
              </a:rPr>
              <a:t>Cikarang Square Blok B No.11, Jl. Raya Cibarusah, Cikarang Selatan 17530, Jawa Barat</a:t>
            </a:r>
          </a:p>
          <a:p>
            <a:pPr algn="r">
              <a:spcBef>
                <a:spcPct val="0"/>
              </a:spcBef>
              <a:buFontTx/>
              <a:buNone/>
            </a:pPr>
            <a:r>
              <a:rPr lang="en-US" altLang="en-US" sz="1100">
                <a:latin typeface="Cambria" panose="02040503050406030204" pitchFamily="18" charset="0"/>
              </a:rPr>
              <a:t>Tlp : (021) 89321314-5 / (021) 89321323 Fax: : 021-9067204. www. sentralkalibrasi.co.id</a:t>
            </a:r>
          </a:p>
          <a:p>
            <a:pPr algn="r">
              <a:spcBef>
                <a:spcPct val="0"/>
              </a:spcBef>
              <a:buFontTx/>
              <a:buNone/>
            </a:pPr>
            <a:endParaRPr lang="en-US" altLang="en-US" sz="1100"/>
          </a:p>
        </p:txBody>
      </p:sp>
      <p:pic>
        <p:nvPicPr>
          <p:cNvPr id="16398" name="Picture 36" descr="http://phitagoras.co.id/wp-content/uploads/2012/04/training-ISO-17025-sistem-manajemen-laboratorium.gif">
            <a:extLst>
              <a:ext uri="{FF2B5EF4-FFF2-40B4-BE49-F238E27FC236}">
                <a16:creationId xmlns:a16="http://schemas.microsoft.com/office/drawing/2014/main" id="{1DAC15B4-7FD2-4501-AE8F-0CDE073B87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
            <a:extLst>
              <a:ext uri="{FF2B5EF4-FFF2-40B4-BE49-F238E27FC236}">
                <a16:creationId xmlns:a16="http://schemas.microsoft.com/office/drawing/2014/main" id="{8069CCFC-D626-45AA-A26E-D082252A8FF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38">
            <a:extLst>
              <a:ext uri="{FF2B5EF4-FFF2-40B4-BE49-F238E27FC236}">
                <a16:creationId xmlns:a16="http://schemas.microsoft.com/office/drawing/2014/main" id="{BB10274F-5F1E-43E7-A6E3-5C60B33EFA1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IMG_5258.JPG">
            <a:extLst>
              <a:ext uri="{FF2B5EF4-FFF2-40B4-BE49-F238E27FC236}">
                <a16:creationId xmlns:a16="http://schemas.microsoft.com/office/drawing/2014/main" id="{3EC07B89-5A5C-4030-8AF7-DC467B0F6B38}"/>
              </a:ext>
            </a:extLst>
          </p:cNvPr>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IMG_5269.JPG">
            <a:extLst>
              <a:ext uri="{FF2B5EF4-FFF2-40B4-BE49-F238E27FC236}">
                <a16:creationId xmlns:a16="http://schemas.microsoft.com/office/drawing/2014/main" id="{9B91437E-0948-49C9-A5AA-5DE6826652D6}"/>
              </a:ext>
            </a:extLst>
          </p:cNvPr>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IMG_5290.JPG">
            <a:extLst>
              <a:ext uri="{FF2B5EF4-FFF2-40B4-BE49-F238E27FC236}">
                <a16:creationId xmlns:a16="http://schemas.microsoft.com/office/drawing/2014/main" id="{B13E1122-BB9B-42F2-BBF2-93C174350E2F}"/>
              </a:ext>
            </a:extLst>
          </p:cNvPr>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IMG_1056.JPG">
            <a:extLst>
              <a:ext uri="{FF2B5EF4-FFF2-40B4-BE49-F238E27FC236}">
                <a16:creationId xmlns:a16="http://schemas.microsoft.com/office/drawing/2014/main" id="{635B27AB-7BAC-49EC-88C7-59F37AD1E6CA}"/>
              </a:ext>
            </a:extLst>
          </p:cNvPr>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6">
            <a:extLst>
              <a:ext uri="{FF2B5EF4-FFF2-40B4-BE49-F238E27FC236}">
                <a16:creationId xmlns:a16="http://schemas.microsoft.com/office/drawing/2014/main" id="{1D487D49-DA9A-4C71-BBBF-5615B54C3FA8}"/>
              </a:ext>
            </a:extLst>
          </p:cNvPr>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t>www.sentralkalibrasi.co.id</a:t>
            </a:r>
          </a:p>
        </p:txBody>
      </p:sp>
      <p:sp>
        <p:nvSpPr>
          <p:cNvPr id="2" name="Footer Placeholder 1">
            <a:extLst>
              <a:ext uri="{FF2B5EF4-FFF2-40B4-BE49-F238E27FC236}">
                <a16:creationId xmlns:a16="http://schemas.microsoft.com/office/drawing/2014/main" id="{6D75C248-5494-4053-AD91-DF0D0A653311}"/>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Volt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1828800"/>
            <a:ext cx="5410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5786296" y="4769584"/>
            <a:ext cx="3182938" cy="1631216"/>
          </a:xfrm>
          <a:prstGeom prst="rect">
            <a:avLst/>
          </a:prstGeom>
          <a:noFill/>
          <a:ln w="9525">
            <a:noFill/>
            <a:miter lim="800000"/>
            <a:headEnd/>
            <a:tailEnd/>
          </a:ln>
          <a:effectLst/>
        </p:spPr>
        <p:txBody>
          <a:bodyPr>
            <a:spAutoFit/>
          </a:bodyPr>
          <a:lstStyle/>
          <a:p>
            <a:pPr>
              <a:defRPr/>
            </a:pPr>
            <a:r>
              <a:rPr lang="en-US" sz="2000" b="1" i="1" dirty="0" err="1">
                <a:solidFill>
                  <a:srgbClr val="000000"/>
                </a:solidFill>
                <a:effectLst>
                  <a:outerShdw blurRad="38100" dist="38100" dir="2700000" algn="tl">
                    <a:srgbClr val="FFFFFF"/>
                  </a:outerShdw>
                </a:effectLst>
                <a:latin typeface="Arial" charset="0"/>
              </a:rPr>
              <a:t>Contoh</a:t>
            </a:r>
            <a:r>
              <a:rPr lang="en-US" sz="2000" b="1" i="1" dirty="0">
                <a:solidFill>
                  <a:srgbClr val="000000"/>
                </a:solidFill>
                <a:effectLst>
                  <a:outerShdw blurRad="38100" dist="38100" dir="2700000" algn="tl">
                    <a:srgbClr val="FFFFFF"/>
                  </a:outerShdw>
                </a:effectLst>
                <a:latin typeface="Arial" charset="0"/>
              </a:rPr>
              <a:t> : </a:t>
            </a:r>
            <a:endParaRPr lang="id-ID" sz="2000" b="1" i="1" dirty="0">
              <a:solidFill>
                <a:srgbClr val="000000"/>
              </a:solidFill>
              <a:effectLst>
                <a:outerShdw blurRad="38100" dist="38100" dir="2700000" algn="tl">
                  <a:srgbClr val="FFFFFF"/>
                </a:outerShdw>
              </a:effectLst>
              <a:latin typeface="Arial" charset="0"/>
            </a:endParaRPr>
          </a:p>
          <a:p>
            <a:pPr>
              <a:defRPr/>
            </a:pPr>
            <a:r>
              <a:rPr lang="en-US" sz="2000" b="1" i="1" dirty="0" err="1">
                <a:solidFill>
                  <a:srgbClr val="000000"/>
                </a:solidFill>
                <a:effectLst>
                  <a:outerShdw blurRad="38100" dist="38100" dir="2700000" algn="tl">
                    <a:srgbClr val="FFFFFF"/>
                  </a:outerShdw>
                </a:effectLst>
                <a:latin typeface="Arial" charset="0"/>
              </a:rPr>
              <a:t>Spesifikasi</a:t>
            </a:r>
            <a:r>
              <a:rPr lang="en-US" sz="2000" b="1" i="1" dirty="0">
                <a:solidFill>
                  <a:srgbClr val="000000"/>
                </a:solidFill>
                <a:effectLst>
                  <a:outerShdw blurRad="38100" dist="38100" dir="2700000" algn="tl">
                    <a:srgbClr val="FFFFFF"/>
                  </a:outerShdw>
                </a:effectLst>
                <a:latin typeface="Arial" charset="0"/>
              </a:rPr>
              <a:t> Voltmeter</a:t>
            </a:r>
          </a:p>
          <a:p>
            <a:pPr>
              <a:buFontTx/>
              <a:buChar char="•"/>
              <a:defRPr/>
            </a:pPr>
            <a:r>
              <a:rPr lang="en-US" sz="2000" b="1" i="1" dirty="0">
                <a:solidFill>
                  <a:srgbClr val="000000"/>
                </a:solidFill>
                <a:effectLst>
                  <a:outerShdw blurRad="38100" dist="38100" dir="2700000" algn="tl">
                    <a:srgbClr val="FFFFFF"/>
                  </a:outerShdw>
                </a:effectLst>
                <a:latin typeface="Arial" charset="0"/>
              </a:rPr>
              <a:t>  Range : 0 – 500 Volt</a:t>
            </a:r>
          </a:p>
          <a:p>
            <a:pPr>
              <a:buFontTx/>
              <a:buChar char="•"/>
              <a:defRPr/>
            </a:pPr>
            <a:r>
              <a:rPr lang="en-US" sz="2000" b="1" i="1" dirty="0">
                <a:solidFill>
                  <a:srgbClr val="000000"/>
                </a:solidFill>
                <a:effectLst>
                  <a:outerShdw blurRad="38100" dist="38100" dir="2700000" algn="tl">
                    <a:srgbClr val="FFFFFF"/>
                  </a:outerShdw>
                </a:effectLst>
                <a:latin typeface="Arial" charset="0"/>
              </a:rPr>
              <a:t>  </a:t>
            </a:r>
            <a:r>
              <a:rPr lang="en-US" sz="2000" b="1" i="1" dirty="0" err="1">
                <a:solidFill>
                  <a:srgbClr val="000000"/>
                </a:solidFill>
                <a:effectLst>
                  <a:outerShdw blurRad="38100" dist="38100" dir="2700000" algn="tl">
                    <a:srgbClr val="FFFFFF"/>
                  </a:outerShdw>
                </a:effectLst>
                <a:latin typeface="Arial" charset="0"/>
              </a:rPr>
              <a:t>Resolusi</a:t>
            </a:r>
            <a:r>
              <a:rPr lang="en-US" sz="2000" b="1" i="1" dirty="0">
                <a:solidFill>
                  <a:srgbClr val="000000"/>
                </a:solidFill>
                <a:effectLst>
                  <a:outerShdw blurRad="38100" dist="38100" dir="2700000" algn="tl">
                    <a:srgbClr val="FFFFFF"/>
                  </a:outerShdw>
                </a:effectLst>
                <a:latin typeface="Arial" charset="0"/>
              </a:rPr>
              <a:t>: 10 Volt</a:t>
            </a:r>
          </a:p>
          <a:p>
            <a:pPr>
              <a:buFontTx/>
              <a:buChar char="•"/>
              <a:defRPr/>
            </a:pPr>
            <a:r>
              <a:rPr lang="en-US" sz="2000" b="1" i="1" dirty="0">
                <a:solidFill>
                  <a:srgbClr val="000000"/>
                </a:solidFill>
                <a:effectLst>
                  <a:outerShdw blurRad="38100" dist="38100" dir="2700000" algn="tl">
                    <a:srgbClr val="FFFFFF"/>
                  </a:outerShdw>
                </a:effectLst>
                <a:latin typeface="Arial" charset="0"/>
              </a:rPr>
              <a:t>  </a:t>
            </a:r>
            <a:r>
              <a:rPr lang="en-US" sz="2000" b="1" i="1" dirty="0" err="1">
                <a:solidFill>
                  <a:srgbClr val="000000"/>
                </a:solidFill>
                <a:effectLst>
                  <a:outerShdw blurRad="38100" dist="38100" dir="2700000" algn="tl">
                    <a:srgbClr val="FFFFFF"/>
                  </a:outerShdw>
                </a:effectLst>
                <a:latin typeface="Arial" charset="0"/>
              </a:rPr>
              <a:t>Akurasi</a:t>
            </a:r>
            <a:r>
              <a:rPr lang="en-US" sz="2000" b="1" i="1" dirty="0">
                <a:solidFill>
                  <a:srgbClr val="000000"/>
                </a:solidFill>
                <a:effectLst>
                  <a:outerShdw blurRad="38100" dist="38100" dir="2700000" algn="tl">
                    <a:srgbClr val="FFFFFF"/>
                  </a:outerShdw>
                </a:effectLst>
                <a:latin typeface="Arial" charset="0"/>
              </a:rPr>
              <a:t> : 1.5 %</a:t>
            </a:r>
          </a:p>
        </p:txBody>
      </p:sp>
      <p:sp>
        <p:nvSpPr>
          <p:cNvPr id="28676" name="Oval 6"/>
          <p:cNvSpPr>
            <a:spLocks noChangeArrowheads="1"/>
          </p:cNvSpPr>
          <p:nvPr/>
        </p:nvSpPr>
        <p:spPr bwMode="auto">
          <a:xfrm>
            <a:off x="1577975" y="5029200"/>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7" name="AutoShape 9"/>
          <p:cNvSpPr>
            <a:spLocks/>
          </p:cNvSpPr>
          <p:nvPr/>
        </p:nvSpPr>
        <p:spPr bwMode="auto">
          <a:xfrm rot="2641079">
            <a:off x="1030288" y="1708150"/>
            <a:ext cx="1781175" cy="3092450"/>
          </a:xfrm>
          <a:prstGeom prst="leftBrace">
            <a:avLst>
              <a:gd name="adj1" fmla="val 58243"/>
              <a:gd name="adj2" fmla="val 48269"/>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8" name="AutoShape 10"/>
          <p:cNvSpPr>
            <a:spLocks/>
          </p:cNvSpPr>
          <p:nvPr/>
        </p:nvSpPr>
        <p:spPr bwMode="auto">
          <a:xfrm rot="2029325">
            <a:off x="1952625" y="3775075"/>
            <a:ext cx="457200" cy="115888"/>
          </a:xfrm>
          <a:prstGeom prst="rightBrace">
            <a:avLst>
              <a:gd name="adj1" fmla="val 0"/>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8679" name="Text Box 11"/>
          <p:cNvSpPr txBox="1">
            <a:spLocks noChangeArrowheads="1"/>
          </p:cNvSpPr>
          <p:nvPr/>
        </p:nvSpPr>
        <p:spPr bwMode="auto">
          <a:xfrm rot="-3222308">
            <a:off x="773907" y="2778919"/>
            <a:ext cx="811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FF0000"/>
                </a:solidFill>
                <a:latin typeface="Arial" panose="020B0604020202020204" pitchFamily="34" charset="0"/>
              </a:rPr>
              <a:t>Range</a:t>
            </a:r>
          </a:p>
        </p:txBody>
      </p:sp>
      <p:sp>
        <p:nvSpPr>
          <p:cNvPr id="28680" name="Text Box 12"/>
          <p:cNvSpPr txBox="1">
            <a:spLocks noChangeArrowheads="1"/>
          </p:cNvSpPr>
          <p:nvPr/>
        </p:nvSpPr>
        <p:spPr bwMode="auto">
          <a:xfrm>
            <a:off x="1044575" y="533400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rgbClr val="FF0000"/>
                </a:solidFill>
                <a:latin typeface="Arial" panose="020B0604020202020204" pitchFamily="34" charset="0"/>
              </a:rPr>
              <a:t>Akurasi</a:t>
            </a:r>
          </a:p>
        </p:txBody>
      </p:sp>
      <p:sp>
        <p:nvSpPr>
          <p:cNvPr id="28681" name="Text Box 13"/>
          <p:cNvSpPr txBox="1">
            <a:spLocks noChangeArrowheads="1"/>
          </p:cNvSpPr>
          <p:nvPr/>
        </p:nvSpPr>
        <p:spPr bwMode="auto">
          <a:xfrm>
            <a:off x="2263775" y="3886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600">
                <a:solidFill>
                  <a:srgbClr val="FF0000"/>
                </a:solidFill>
                <a:latin typeface="Arial" panose="020B0604020202020204" pitchFamily="34" charset="0"/>
              </a:rPr>
              <a:t>Resolusi</a:t>
            </a:r>
          </a:p>
        </p:txBody>
      </p:sp>
      <p:sp>
        <p:nvSpPr>
          <p:cNvPr id="11" name="Rectangle 10"/>
          <p:cNvSpPr/>
          <p:nvPr/>
        </p:nvSpPr>
        <p:spPr>
          <a:xfrm>
            <a:off x="1905000" y="0"/>
            <a:ext cx="7239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2743200" y="381000"/>
            <a:ext cx="5867400" cy="830997"/>
          </a:xfrm>
          <a:prstGeom prst="rect">
            <a:avLst/>
          </a:prstGeom>
          <a:noFill/>
        </p:spPr>
        <p:txBody>
          <a:bodyPr>
            <a:spAutoFit/>
          </a:bodyPr>
          <a:lstStyle/>
          <a:p>
            <a:pPr algn="ctr">
              <a:defRPr/>
            </a:pP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Resolusi</a:t>
            </a:r>
            <a:r>
              <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rPr>
              <a:t> &amp; </a:t>
            </a: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Akurasi</a:t>
            </a:r>
            <a:endPar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endParaRPr>
          </a:p>
        </p:txBody>
      </p:sp>
      <p:pic>
        <p:nvPicPr>
          <p:cNvPr id="28685"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83C7114-DC8D-4FA9-B47B-50CA15A74D4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3331179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fade">
                                      <p:cBhvr>
                                        <p:cTn id="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2" descr="EX000002">
            <a:extLst>
              <a:ext uri="{FF2B5EF4-FFF2-40B4-BE49-F238E27FC236}">
                <a16:creationId xmlns:a16="http://schemas.microsoft.com/office/drawing/2014/main" id="{21C93B22-51E8-43A4-8EEE-F5CAE695B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607"/>
          <a:stretch>
            <a:fillRect/>
          </a:stretch>
        </p:blipFill>
        <p:spPr bwMode="auto">
          <a:xfrm>
            <a:off x="1676400" y="1676400"/>
            <a:ext cx="5791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AutoShape 3">
            <a:extLst>
              <a:ext uri="{FF2B5EF4-FFF2-40B4-BE49-F238E27FC236}">
                <a16:creationId xmlns:a16="http://schemas.microsoft.com/office/drawing/2014/main" id="{E939C2E5-7A2C-401C-BDAA-803B4DCC13BC}"/>
              </a:ext>
            </a:extLst>
          </p:cNvPr>
          <p:cNvSpPr>
            <a:spLocks/>
          </p:cNvSpPr>
          <p:nvPr/>
        </p:nvSpPr>
        <p:spPr bwMode="auto">
          <a:xfrm rot="-2400486">
            <a:off x="3363913" y="5422900"/>
            <a:ext cx="304800" cy="76200"/>
          </a:xfrm>
          <a:prstGeom prst="leftBrace">
            <a:avLst>
              <a:gd name="adj1" fmla="val 25000"/>
              <a:gd name="adj2" fmla="val 50000"/>
            </a:avLst>
          </a:prstGeom>
          <a:noFill/>
          <a:ln w="38100">
            <a:solidFill>
              <a:srgbClr val="C4140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SzPct val="90000"/>
            </a:pPr>
            <a:endParaRPr lang="id-ID" altLang="en-US" sz="2400">
              <a:solidFill>
                <a:srgbClr val="B70FB3"/>
              </a:solidFill>
              <a:latin typeface="Verdana Ref"/>
            </a:endParaRPr>
          </a:p>
        </p:txBody>
      </p:sp>
      <p:sp>
        <p:nvSpPr>
          <p:cNvPr id="28677" name="Text Box 4">
            <a:extLst>
              <a:ext uri="{FF2B5EF4-FFF2-40B4-BE49-F238E27FC236}">
                <a16:creationId xmlns:a16="http://schemas.microsoft.com/office/drawing/2014/main" id="{B5EBEF73-ABC6-4DFF-BE46-DAE3BD25B26B}"/>
              </a:ext>
            </a:extLst>
          </p:cNvPr>
          <p:cNvSpPr txBox="1">
            <a:spLocks noChangeArrowheads="1"/>
          </p:cNvSpPr>
          <p:nvPr/>
        </p:nvSpPr>
        <p:spPr bwMode="auto">
          <a:xfrm>
            <a:off x="2286000" y="54864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buSzPct val="90000"/>
            </a:pPr>
            <a:r>
              <a:rPr lang="en-US" altLang="en-US" sz="2400">
                <a:solidFill>
                  <a:schemeClr val="bg1"/>
                </a:solidFill>
                <a:latin typeface="Verdana Ref"/>
              </a:rPr>
              <a:t>Resolusi </a:t>
            </a:r>
          </a:p>
        </p:txBody>
      </p:sp>
      <p:sp>
        <p:nvSpPr>
          <p:cNvPr id="28678" name="AutoShape 5">
            <a:extLst>
              <a:ext uri="{FF2B5EF4-FFF2-40B4-BE49-F238E27FC236}">
                <a16:creationId xmlns:a16="http://schemas.microsoft.com/office/drawing/2014/main" id="{F9E30375-AFE3-4CF5-A8B9-BA4543DEA8AC}"/>
              </a:ext>
            </a:extLst>
          </p:cNvPr>
          <p:cNvSpPr>
            <a:spLocks/>
          </p:cNvSpPr>
          <p:nvPr/>
        </p:nvSpPr>
        <p:spPr bwMode="auto">
          <a:xfrm rot="-5468581">
            <a:off x="4337050" y="4819650"/>
            <a:ext cx="685800" cy="1905000"/>
          </a:xfrm>
          <a:prstGeom prst="leftBrace">
            <a:avLst>
              <a:gd name="adj1" fmla="val 69444"/>
              <a:gd name="adj2" fmla="val 50000"/>
            </a:avLst>
          </a:prstGeom>
          <a:noFill/>
          <a:ln w="38100">
            <a:solidFill>
              <a:srgbClr val="C4140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28679" name="Text Box 6">
            <a:extLst>
              <a:ext uri="{FF2B5EF4-FFF2-40B4-BE49-F238E27FC236}">
                <a16:creationId xmlns:a16="http://schemas.microsoft.com/office/drawing/2014/main" id="{0D9E3193-B980-4C61-A548-0C05FB96D9A5}"/>
              </a:ext>
            </a:extLst>
          </p:cNvPr>
          <p:cNvSpPr txBox="1">
            <a:spLocks noChangeArrowheads="1"/>
          </p:cNvSpPr>
          <p:nvPr/>
        </p:nvSpPr>
        <p:spPr bwMode="auto">
          <a:xfrm>
            <a:off x="3429000" y="60960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buSzPct val="90000"/>
            </a:pPr>
            <a:r>
              <a:rPr lang="en-US" altLang="en-US" sz="2400">
                <a:solidFill>
                  <a:srgbClr val="FFFF00"/>
                </a:solidFill>
                <a:latin typeface="Verdana Ref"/>
              </a:rPr>
              <a:t>Range/Rentang Ukur</a:t>
            </a:r>
          </a:p>
        </p:txBody>
      </p:sp>
      <p:sp>
        <p:nvSpPr>
          <p:cNvPr id="8" name="Rectangle 7">
            <a:extLst>
              <a:ext uri="{FF2B5EF4-FFF2-40B4-BE49-F238E27FC236}">
                <a16:creationId xmlns:a16="http://schemas.microsoft.com/office/drawing/2014/main" id="{8CDF5A37-C3CC-4D3B-AA24-49EFCF2D0668}"/>
              </a:ext>
            </a:extLst>
          </p:cNvPr>
          <p:cNvSpPr/>
          <p:nvPr/>
        </p:nvSpPr>
        <p:spPr>
          <a:xfrm>
            <a:off x="1752600" y="0"/>
            <a:ext cx="73914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5CED5F6C-D93B-46E6-B8E6-E29543076D7F}"/>
              </a:ext>
            </a:extLst>
          </p:cNvPr>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1C64A2F9-4B32-47FE-AC05-C810DA969F72}"/>
              </a:ext>
            </a:extLst>
          </p:cNvPr>
          <p:cNvSpPr/>
          <p:nvPr/>
        </p:nvSpPr>
        <p:spPr>
          <a:xfrm>
            <a:off x="2362200" y="381000"/>
            <a:ext cx="6248400" cy="830997"/>
          </a:xfrm>
          <a:prstGeom prst="rect">
            <a:avLst/>
          </a:prstGeom>
          <a:noFill/>
        </p:spPr>
        <p:txBody>
          <a:bodyPr>
            <a:spAutoFit/>
          </a:bodyPr>
          <a:lstStyle/>
          <a:p>
            <a:pPr algn="ctr">
              <a:defRPr/>
            </a:pP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Resolusi</a:t>
            </a:r>
            <a:r>
              <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rPr>
              <a:t> &amp; </a:t>
            </a:r>
            <a:r>
              <a:rPr lang="en-US" sz="4800" b="1" dirty="0" err="1">
                <a:ln w="1905"/>
                <a:effectLst>
                  <a:innerShdw blurRad="69850" dist="43180" dir="5400000">
                    <a:srgbClr val="000000">
                      <a:alpha val="65000"/>
                    </a:srgbClr>
                  </a:innerShdw>
                </a:effectLst>
                <a:latin typeface="Cambria" pitchFamily="18" charset="0"/>
                <a:ea typeface="ＭＳ Ｐゴシック" charset="0"/>
                <a:cs typeface="ＭＳ Ｐゴシック" charset="0"/>
              </a:rPr>
              <a:t>Akurasi</a:t>
            </a:r>
            <a:endParaRPr lang="en-US" sz="4800" b="1" dirty="0">
              <a:ln w="1905"/>
              <a:effectLst>
                <a:innerShdw blurRad="69850" dist="43180" dir="5400000">
                  <a:srgbClr val="000000">
                    <a:alpha val="65000"/>
                  </a:srgbClr>
                </a:innerShdw>
              </a:effectLst>
              <a:latin typeface="Cambria" pitchFamily="18" charset="0"/>
              <a:ea typeface="ＭＳ Ｐゴシック" charset="0"/>
              <a:cs typeface="ＭＳ Ｐゴシック" charset="0"/>
            </a:endParaRPr>
          </a:p>
        </p:txBody>
      </p:sp>
      <p:pic>
        <p:nvPicPr>
          <p:cNvPr id="28683" name="Picture 38">
            <a:extLst>
              <a:ext uri="{FF2B5EF4-FFF2-40B4-BE49-F238E27FC236}">
                <a16:creationId xmlns:a16="http://schemas.microsoft.com/office/drawing/2014/main" id="{F14116C2-5EFA-4A69-B0D4-19588CB5D2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39E7AFE-37A4-4B53-B118-43B41DEBBD22}"/>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27999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58B1E9-F42C-41BB-9AB5-848958E50A2F}"/>
              </a:ext>
            </a:extLst>
          </p:cNvPr>
          <p:cNvSpPr/>
          <p:nvPr/>
        </p:nvSpPr>
        <p:spPr>
          <a:xfrm>
            <a:off x="0" y="0"/>
            <a:ext cx="91440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72" name="Rectangle 2">
            <a:extLst>
              <a:ext uri="{FF2B5EF4-FFF2-40B4-BE49-F238E27FC236}">
                <a16:creationId xmlns:a16="http://schemas.microsoft.com/office/drawing/2014/main" id="{CCB61DD4-14D1-4DD2-86F9-DD4A246AC827}"/>
              </a:ext>
            </a:extLst>
          </p:cNvPr>
          <p:cNvSpPr>
            <a:spLocks noGrp="1" noChangeArrowheads="1"/>
          </p:cNvSpPr>
          <p:nvPr>
            <p:ph type="title"/>
          </p:nvPr>
        </p:nvSpPr>
        <p:spPr>
          <a:xfrm>
            <a:off x="381000" y="304800"/>
            <a:ext cx="8458200" cy="762000"/>
          </a:xfrm>
        </p:spPr>
        <p:txBody>
          <a:bodyPr/>
          <a:lstStyle/>
          <a:p>
            <a:r>
              <a:rPr lang="en-US" altLang="en-US" sz="3200" b="1" i="1">
                <a:latin typeface="Trebuchet MS" panose="020B0603020202020204" pitchFamily="34" charset="0"/>
                <a:ea typeface="MS PGothic" panose="020B0600070205080204" pitchFamily="34" charset="-128"/>
              </a:rPr>
              <a:t>Apa yg didapatkan setelah Kalibrasi ?</a:t>
            </a:r>
          </a:p>
        </p:txBody>
      </p:sp>
      <p:sp>
        <p:nvSpPr>
          <p:cNvPr id="32773" name="Rectangle 3">
            <a:extLst>
              <a:ext uri="{FF2B5EF4-FFF2-40B4-BE49-F238E27FC236}">
                <a16:creationId xmlns:a16="http://schemas.microsoft.com/office/drawing/2014/main" id="{CDCCF1BC-BC68-4D72-9DC8-7A17ACDDDD96}"/>
              </a:ext>
            </a:extLst>
          </p:cNvPr>
          <p:cNvSpPr>
            <a:spLocks noChangeArrowheads="1"/>
          </p:cNvSpPr>
          <p:nvPr/>
        </p:nvSpPr>
        <p:spPr bwMode="auto">
          <a:xfrm>
            <a:off x="4191000" y="1600200"/>
            <a:ext cx="464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SzPct val="80000"/>
              <a:buFont typeface="Wingdings" panose="05000000000000000000" pitchFamily="2" charset="2"/>
              <a:buAutoNum type="arabicPeriod"/>
            </a:pPr>
            <a:r>
              <a:rPr lang="en-US" altLang="en-US" sz="2000" b="1" i="1" dirty="0" err="1">
                <a:latin typeface="Trebuchet MS" panose="020B0603020202020204" pitchFamily="34" charset="0"/>
              </a:rPr>
              <a:t>Sertifikat</a:t>
            </a:r>
            <a:r>
              <a:rPr lang="en-US" altLang="en-US" sz="2000" b="1" i="1" dirty="0">
                <a:latin typeface="Trebuchet MS" panose="020B0603020202020204" pitchFamily="34" charset="0"/>
              </a:rPr>
              <a:t> </a:t>
            </a:r>
            <a:r>
              <a:rPr lang="en-US" altLang="en-US" sz="2000" b="1" i="1" dirty="0" err="1">
                <a:latin typeface="Trebuchet MS" panose="020B0603020202020204" pitchFamily="34" charset="0"/>
              </a:rPr>
              <a:t>Kalibrasi</a:t>
            </a:r>
            <a:r>
              <a:rPr lang="en-US" altLang="en-US" sz="2000" b="1" i="1" dirty="0">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1600" i="1" dirty="0">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Di </a:t>
            </a:r>
            <a:r>
              <a:rPr lang="en-US" altLang="en-US" sz="1800" i="1" dirty="0" err="1">
                <a:latin typeface="Trebuchet MS" panose="020B0603020202020204" pitchFamily="34" charset="0"/>
              </a:rPr>
              <a:t>antaranya</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berisi</a:t>
            </a:r>
            <a:r>
              <a:rPr lang="en-US" altLang="en-US" sz="1800" i="1" dirty="0">
                <a:latin typeface="Trebuchet MS" panose="020B0603020202020204" pitchFamily="34" charset="0"/>
              </a:rPr>
              <a:t> :</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Spesifikasi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ukur</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yg</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dikalibrasi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r>
              <a:rPr lang="en-US" altLang="en-US" sz="1800" i="1" dirty="0">
                <a:latin typeface="Trebuchet MS" panose="020B0603020202020204" pitchFamily="34" charset="0"/>
              </a:rPr>
              <a:t> yang </a:t>
            </a:r>
            <a:r>
              <a:rPr lang="en-US" altLang="en-US" sz="1800" i="1" dirty="0" err="1">
                <a:latin typeface="Trebuchet MS" panose="020B0603020202020204" pitchFamily="34" charset="0"/>
              </a:rPr>
              <a:t>digunakan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Metode</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Kalibrasi</a:t>
            </a:r>
            <a:r>
              <a:rPr lang="en-US" altLang="en-US" sz="1800" i="1" dirty="0">
                <a:latin typeface="Trebuchet MS" panose="020B0603020202020204" pitchFamily="34" charset="0"/>
              </a:rPr>
              <a:t>, Nama </a:t>
            </a:r>
            <a:r>
              <a:rPr lang="en-US" altLang="en-US" sz="1800" i="1" dirty="0" err="1">
                <a:latin typeface="Trebuchet MS" panose="020B0603020202020204" pitchFamily="34" charset="0"/>
              </a:rPr>
              <a:t>dan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alamat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pemilik</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Suhu</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dan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kelembaban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ruang,tanggal</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kalibrasi</a:t>
            </a:r>
            <a:endParaRPr lang="en-US" altLang="en-US" sz="1800" i="1" dirty="0">
              <a:latin typeface="Trebuchet MS" panose="020B0603020202020204" pitchFamily="34" charset="0"/>
            </a:endParaRP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a:t>
            </a:r>
            <a:r>
              <a:rPr lang="en-US" altLang="en-US" sz="1800" i="1" dirty="0" err="1">
                <a:latin typeface="Trebuchet MS" panose="020B0603020202020204" pitchFamily="34" charset="0"/>
              </a:rPr>
              <a:t>Lembar</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hasil</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kalibrasi</a:t>
            </a:r>
            <a:r>
              <a:rPr lang="en-US" altLang="en-US" sz="1800" i="1" dirty="0">
                <a:latin typeface="Trebuchet MS" panose="020B0603020202020204" pitchFamily="34" charset="0"/>
              </a:rPr>
              <a:t> : </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Penunjukkan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alat</a:t>
            </a:r>
            <a:endParaRPr lang="en-US" altLang="en-US" sz="1800" i="1" dirty="0">
              <a:latin typeface="Trebuchet MS" panose="020B0603020202020204" pitchFamily="34" charset="0"/>
            </a:endParaRP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Penunjukkan</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standar</a:t>
            </a:r>
            <a:endParaRPr lang="en-US" altLang="en-US" sz="1800" i="1" dirty="0">
              <a:latin typeface="Trebuchet MS" panose="020B0603020202020204" pitchFamily="34" charset="0"/>
            </a:endParaRP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Koreksi</a:t>
            </a:r>
            <a:r>
              <a:rPr lang="en-US" altLang="en-US" sz="1800" i="1" dirty="0">
                <a:latin typeface="Trebuchet MS" panose="020B0603020202020204" pitchFamily="34" charset="0"/>
              </a:rPr>
              <a:t> (</a:t>
            </a:r>
            <a:r>
              <a:rPr lang="en-US" altLang="en-US" sz="1800" i="1" dirty="0" err="1">
                <a:latin typeface="Trebuchet MS" panose="020B0603020202020204" pitchFamily="34" charset="0"/>
              </a:rPr>
              <a:t>penyimpangan</a:t>
            </a:r>
            <a:r>
              <a:rPr lang="en-US" altLang="en-US" sz="1800" i="1" dirty="0">
                <a:latin typeface="Trebuchet MS" panose="020B0603020202020204" pitchFamily="34" charset="0"/>
              </a:rPr>
              <a:t>)</a:t>
            </a:r>
          </a:p>
          <a:p>
            <a:pPr eaLnBrk="1" hangingPunct="1">
              <a:buClr>
                <a:schemeClr val="folHlink"/>
              </a:buClr>
              <a:buSzPct val="80000"/>
              <a:buFont typeface="Wingdings" panose="05000000000000000000" pitchFamily="2" charset="2"/>
              <a:buNone/>
            </a:pPr>
            <a:r>
              <a:rPr lang="en-US" altLang="en-US" sz="1800" i="1" dirty="0">
                <a:latin typeface="Trebuchet MS" panose="020B0603020202020204" pitchFamily="34" charset="0"/>
              </a:rPr>
              <a:t>		- </a:t>
            </a:r>
            <a:r>
              <a:rPr lang="en-US" altLang="en-US" sz="1800" i="1" dirty="0" err="1">
                <a:latin typeface="Trebuchet MS" panose="020B0603020202020204" pitchFamily="34" charset="0"/>
              </a:rPr>
              <a:t>Ketidakpastian</a:t>
            </a:r>
            <a:r>
              <a:rPr lang="en-US" altLang="en-US" sz="1800" i="1" dirty="0">
                <a:latin typeface="Trebuchet MS" panose="020B0603020202020204" pitchFamily="34" charset="0"/>
              </a:rPr>
              <a:t> (uncertainty)	</a:t>
            </a:r>
          </a:p>
          <a:p>
            <a:pPr eaLnBrk="1" hangingPunct="1">
              <a:buClr>
                <a:schemeClr val="folHlink"/>
              </a:buClr>
              <a:buSzPct val="80000"/>
              <a:buFont typeface="Wingdings" panose="05000000000000000000" pitchFamily="2" charset="2"/>
              <a:buNone/>
            </a:pPr>
            <a:r>
              <a:rPr lang="en-US" altLang="en-US" sz="1800" b="1" i="1" dirty="0">
                <a:latin typeface="Trebuchet MS" panose="020B0603020202020204" pitchFamily="34" charset="0"/>
              </a:rPr>
              <a:t>2.   Label / Sticker </a:t>
            </a:r>
            <a:r>
              <a:rPr lang="en-US" altLang="en-US" sz="1800" b="1" i="1" dirty="0" err="1">
                <a:latin typeface="Trebuchet MS" panose="020B0603020202020204" pitchFamily="34" charset="0"/>
              </a:rPr>
              <a:t>Kalibrasi</a:t>
            </a:r>
            <a:r>
              <a:rPr lang="en-US" altLang="en-US" sz="1800" b="1" i="1" dirty="0">
                <a:latin typeface="Trebuchet MS" panose="020B0603020202020204" pitchFamily="34" charset="0"/>
              </a:rPr>
              <a:t> </a:t>
            </a:r>
            <a:r>
              <a:rPr lang="en-US" altLang="en-US" sz="1800" i="1" dirty="0">
                <a:latin typeface="Trebuchet MS" panose="020B0603020202020204" pitchFamily="34" charset="0"/>
              </a:rPr>
              <a:t>	</a:t>
            </a:r>
          </a:p>
        </p:txBody>
      </p:sp>
      <p:pic>
        <p:nvPicPr>
          <p:cNvPr id="32774" name="Picture 3" descr="E:\Sert Sayap Mas.jpg">
            <a:extLst>
              <a:ext uri="{FF2B5EF4-FFF2-40B4-BE49-F238E27FC236}">
                <a16:creationId xmlns:a16="http://schemas.microsoft.com/office/drawing/2014/main" id="{5A5E1E17-4B9E-4045-B28D-F37C1E9FD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33528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E8178CF-D462-4634-8206-6A00B6FE7025}"/>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DE302748-0735-40CA-BE39-DDD3A3556F95}"/>
              </a:ext>
            </a:extLst>
          </p:cNvPr>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Remi Ramdhani</a:t>
            </a:r>
          </a:p>
        </p:txBody>
      </p:sp>
      <p:sp>
        <p:nvSpPr>
          <p:cNvPr id="16387" name="Rectangle 6">
            <a:extLst>
              <a:ext uri="{FF2B5EF4-FFF2-40B4-BE49-F238E27FC236}">
                <a16:creationId xmlns:a16="http://schemas.microsoft.com/office/drawing/2014/main" id="{8EFD948D-2800-4E41-B1A3-6AA3D85DBF7B}"/>
              </a:ext>
            </a:extLst>
          </p:cNvPr>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www.sentral-sistem.com</a:t>
            </a:r>
          </a:p>
        </p:txBody>
      </p:sp>
      <p:cxnSp>
        <p:nvCxnSpPr>
          <p:cNvPr id="27" name="Straight Connector 26">
            <a:extLst>
              <a:ext uri="{FF2B5EF4-FFF2-40B4-BE49-F238E27FC236}">
                <a16:creationId xmlns:a16="http://schemas.microsoft.com/office/drawing/2014/main" id="{33888253-2A66-4623-9EA2-6D278DEFF407}"/>
              </a:ext>
            </a:extLst>
          </p:cNvPr>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B83247C-9FF1-4D9A-913A-5637DB1C66A9}"/>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Rectangle 27">
            <a:extLst>
              <a:ext uri="{FF2B5EF4-FFF2-40B4-BE49-F238E27FC236}">
                <a16:creationId xmlns:a16="http://schemas.microsoft.com/office/drawing/2014/main" id="{29657F96-792B-499D-837B-AC322F526883}"/>
              </a:ext>
            </a:extLst>
          </p:cNvPr>
          <p:cNvSpPr>
            <a:spLocks noChangeArrowheads="1"/>
          </p:cNvSpPr>
          <p:nvPr/>
        </p:nvSpPr>
        <p:spPr bwMode="auto">
          <a:xfrm>
            <a:off x="838200" y="2468563"/>
            <a:ext cx="746760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ts val="575"/>
              </a:spcBef>
              <a:buFontTx/>
              <a:buNone/>
            </a:pPr>
            <a:r>
              <a:rPr lang="en-US" altLang="en-US" b="1" i="1" dirty="0">
                <a:latin typeface="Trebuchet MS" panose="020B0603020202020204" pitchFamily="34" charset="0"/>
              </a:rPr>
              <a:t>BAGIAN 2</a:t>
            </a:r>
          </a:p>
          <a:p>
            <a:pPr algn="ctr" eaLnBrk="1" hangingPunct="1">
              <a:spcBef>
                <a:spcPts val="575"/>
              </a:spcBef>
              <a:buFontTx/>
              <a:buNone/>
            </a:pPr>
            <a:r>
              <a:rPr lang="en-US" altLang="en-US" b="1" i="1" dirty="0">
                <a:latin typeface="Trebuchet MS" panose="020B0603020202020204" pitchFamily="34" charset="0"/>
              </a:rPr>
              <a:t>BESARAN DAN SATUAN SUHU</a:t>
            </a:r>
          </a:p>
        </p:txBody>
      </p:sp>
      <p:sp>
        <p:nvSpPr>
          <p:cNvPr id="39" name="Rectangle 38">
            <a:hlinkClick r:id="rId3" action="ppaction://hlinkpres?slideindex=1&amp;slidetitle="/>
            <a:extLst>
              <a:ext uri="{FF2B5EF4-FFF2-40B4-BE49-F238E27FC236}">
                <a16:creationId xmlns:a16="http://schemas.microsoft.com/office/drawing/2014/main" id="{DD1F1147-5A74-4201-8070-0CBABE9239B4}"/>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Why Calibration</a:t>
            </a:r>
          </a:p>
        </p:txBody>
      </p:sp>
      <p:sp>
        <p:nvSpPr>
          <p:cNvPr id="40" name="Rectangle 39">
            <a:hlinkClick r:id="rId4" action="ppaction://hlinkpres?slideindex=1&amp;slidetitle="/>
            <a:extLst>
              <a:ext uri="{FF2B5EF4-FFF2-40B4-BE49-F238E27FC236}">
                <a16:creationId xmlns:a16="http://schemas.microsoft.com/office/drawing/2014/main" id="{55FC1C8F-1C37-4FAF-86D8-E88F3447A34A}"/>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SS Calibration</a:t>
            </a:r>
          </a:p>
        </p:txBody>
      </p:sp>
      <p:sp>
        <p:nvSpPr>
          <p:cNvPr id="41" name="Rectangle 40">
            <a:hlinkClick r:id="rId5" action="ppaction://hlinkpres?slideindex=1&amp;slidetitle="/>
            <a:extLst>
              <a:ext uri="{FF2B5EF4-FFF2-40B4-BE49-F238E27FC236}">
                <a16:creationId xmlns:a16="http://schemas.microsoft.com/office/drawing/2014/main" id="{30A0954F-6CF5-49F6-9986-82D3C343379B}"/>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a:t>
            </a:r>
            <a:r>
              <a:rPr lang="en-US" sz="1000" dirty="0" err="1">
                <a:solidFill>
                  <a:schemeClr val="bg1"/>
                </a:solidFill>
                <a:effectLst>
                  <a:outerShdw blurRad="38100" dist="38100" dir="2700000" algn="tl">
                    <a:srgbClr val="000000">
                      <a:alpha val="43137"/>
                    </a:srgbClr>
                  </a:outerShdw>
                </a:effectLst>
                <a:latin typeface="Arial" pitchFamily="34" charset="0"/>
              </a:rPr>
              <a:t>Tenik</a:t>
            </a:r>
            <a:r>
              <a:rPr lang="en-US" sz="1000" dirty="0">
                <a:solidFill>
                  <a:schemeClr val="bg1"/>
                </a:solidFill>
                <a:effectLst>
                  <a:outerShdw blurRad="38100" dist="38100" dir="2700000" algn="tl">
                    <a:srgbClr val="000000">
                      <a:alpha val="43137"/>
                    </a:srgbClr>
                  </a:outerShdw>
                </a:effectLst>
                <a:latin typeface="Arial" pitchFamily="34" charset="0"/>
              </a:rPr>
              <a:t> Calibration</a:t>
            </a:r>
          </a:p>
        </p:txBody>
      </p:sp>
      <p:sp>
        <p:nvSpPr>
          <p:cNvPr id="42" name="Rectangle 41">
            <a:hlinkClick r:id="rId6" action="ppaction://hlinkpres?slideindex=1&amp;slidetitle="/>
            <a:extLst>
              <a:ext uri="{FF2B5EF4-FFF2-40B4-BE49-F238E27FC236}">
                <a16:creationId xmlns:a16="http://schemas.microsoft.com/office/drawing/2014/main" id="{B23B1B70-C424-4883-BA06-A04A633948B3}"/>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Uncertainty</a:t>
            </a:r>
          </a:p>
        </p:txBody>
      </p:sp>
      <p:sp>
        <p:nvSpPr>
          <p:cNvPr id="43" name="Rectangle 42">
            <a:hlinkClick r:id="rId7" action="ppaction://hlinkpres?slideindex=1&amp;slidetitle="/>
            <a:extLst>
              <a:ext uri="{FF2B5EF4-FFF2-40B4-BE49-F238E27FC236}">
                <a16:creationId xmlns:a16="http://schemas.microsoft.com/office/drawing/2014/main" id="{E9EDB4F0-B948-445C-8E51-A6C3B568795A}"/>
              </a:ext>
            </a:extLst>
          </p:cNvPr>
          <p:cNvSpPr/>
          <p:nvPr/>
        </p:nvSpPr>
        <p:spPr>
          <a:xfrm>
            <a:off x="63912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Thermocouple</a:t>
            </a:r>
          </a:p>
        </p:txBody>
      </p:sp>
      <p:sp>
        <p:nvSpPr>
          <p:cNvPr id="16397" name="TextBox 31">
            <a:extLst>
              <a:ext uri="{FF2B5EF4-FFF2-40B4-BE49-F238E27FC236}">
                <a16:creationId xmlns:a16="http://schemas.microsoft.com/office/drawing/2014/main" id="{C32326CF-FF3D-44C7-80A1-1F19F90F6983}"/>
              </a:ext>
            </a:extLst>
          </p:cNvPr>
          <p:cNvSpPr txBox="1">
            <a:spLocks noChangeArrowheads="1"/>
          </p:cNvSpPr>
          <p:nvPr/>
        </p:nvSpPr>
        <p:spPr bwMode="auto">
          <a:xfrm>
            <a:off x="1752600" y="1600200"/>
            <a:ext cx="723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100">
                <a:latin typeface="Cambria" panose="02040503050406030204" pitchFamily="18" charset="0"/>
              </a:rPr>
              <a:t>Cikarang Square Blok B No.11, Jl. Raya Cibarusah, Cikarang Selatan 17530, Jawa Barat</a:t>
            </a:r>
          </a:p>
          <a:p>
            <a:pPr algn="r">
              <a:spcBef>
                <a:spcPct val="0"/>
              </a:spcBef>
              <a:buFontTx/>
              <a:buNone/>
            </a:pPr>
            <a:r>
              <a:rPr lang="en-US" altLang="en-US" sz="1100">
                <a:latin typeface="Cambria" panose="02040503050406030204" pitchFamily="18" charset="0"/>
              </a:rPr>
              <a:t>Tlp : (021) 89321314-5 / (021) 89321323 Fax: : 021-9067204. www. sentralkalibrasi.co.id</a:t>
            </a:r>
          </a:p>
          <a:p>
            <a:pPr algn="r">
              <a:spcBef>
                <a:spcPct val="0"/>
              </a:spcBef>
              <a:buFontTx/>
              <a:buNone/>
            </a:pPr>
            <a:endParaRPr lang="en-US" altLang="en-US" sz="1100"/>
          </a:p>
        </p:txBody>
      </p:sp>
      <p:pic>
        <p:nvPicPr>
          <p:cNvPr id="16398" name="Picture 36" descr="http://phitagoras.co.id/wp-content/uploads/2012/04/training-ISO-17025-sistem-manajemen-laboratorium.gif">
            <a:extLst>
              <a:ext uri="{FF2B5EF4-FFF2-40B4-BE49-F238E27FC236}">
                <a16:creationId xmlns:a16="http://schemas.microsoft.com/office/drawing/2014/main" id="{1DAC15B4-7FD2-4501-AE8F-0CDE073B87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
            <a:extLst>
              <a:ext uri="{FF2B5EF4-FFF2-40B4-BE49-F238E27FC236}">
                <a16:creationId xmlns:a16="http://schemas.microsoft.com/office/drawing/2014/main" id="{8069CCFC-D626-45AA-A26E-D082252A8FF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38">
            <a:extLst>
              <a:ext uri="{FF2B5EF4-FFF2-40B4-BE49-F238E27FC236}">
                <a16:creationId xmlns:a16="http://schemas.microsoft.com/office/drawing/2014/main" id="{BB10274F-5F1E-43E7-A6E3-5C60B33EFA1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IMG_5258.JPG">
            <a:extLst>
              <a:ext uri="{FF2B5EF4-FFF2-40B4-BE49-F238E27FC236}">
                <a16:creationId xmlns:a16="http://schemas.microsoft.com/office/drawing/2014/main" id="{3EC07B89-5A5C-4030-8AF7-DC467B0F6B38}"/>
              </a:ext>
            </a:extLst>
          </p:cNvPr>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IMG_5269.JPG">
            <a:extLst>
              <a:ext uri="{FF2B5EF4-FFF2-40B4-BE49-F238E27FC236}">
                <a16:creationId xmlns:a16="http://schemas.microsoft.com/office/drawing/2014/main" id="{9B91437E-0948-49C9-A5AA-5DE6826652D6}"/>
              </a:ext>
            </a:extLst>
          </p:cNvPr>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IMG_5290.JPG">
            <a:extLst>
              <a:ext uri="{FF2B5EF4-FFF2-40B4-BE49-F238E27FC236}">
                <a16:creationId xmlns:a16="http://schemas.microsoft.com/office/drawing/2014/main" id="{B13E1122-BB9B-42F2-BBF2-93C174350E2F}"/>
              </a:ext>
            </a:extLst>
          </p:cNvPr>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IMG_1056.JPG">
            <a:extLst>
              <a:ext uri="{FF2B5EF4-FFF2-40B4-BE49-F238E27FC236}">
                <a16:creationId xmlns:a16="http://schemas.microsoft.com/office/drawing/2014/main" id="{635B27AB-7BAC-49EC-88C7-59F37AD1E6CA}"/>
              </a:ext>
            </a:extLst>
          </p:cNvPr>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6">
            <a:extLst>
              <a:ext uri="{FF2B5EF4-FFF2-40B4-BE49-F238E27FC236}">
                <a16:creationId xmlns:a16="http://schemas.microsoft.com/office/drawing/2014/main" id="{1D487D49-DA9A-4C71-BBBF-5615B54C3FA8}"/>
              </a:ext>
            </a:extLst>
          </p:cNvPr>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t>www.sentralkalibrasi.co.id</a:t>
            </a:r>
          </a:p>
        </p:txBody>
      </p:sp>
      <p:sp>
        <p:nvSpPr>
          <p:cNvPr id="2" name="Footer Placeholder 1">
            <a:extLst>
              <a:ext uri="{FF2B5EF4-FFF2-40B4-BE49-F238E27FC236}">
                <a16:creationId xmlns:a16="http://schemas.microsoft.com/office/drawing/2014/main" id="{11E6EDF6-1619-4057-9989-2B5B6908626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6417733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87B42A1-DBAC-4B14-95D2-797FDA8CE62D}"/>
              </a:ext>
            </a:extLst>
          </p:cNvPr>
          <p:cNvSpPr>
            <a:spLocks noGrp="1" noChangeArrowheads="1"/>
          </p:cNvSpPr>
          <p:nvPr>
            <p:ph type="title"/>
          </p:nvPr>
        </p:nvSpPr>
        <p:spPr>
          <a:xfrm>
            <a:off x="685800" y="0"/>
            <a:ext cx="7772400" cy="1143000"/>
          </a:xfrm>
        </p:spPr>
        <p:txBody>
          <a:bodyPr/>
          <a:lstStyle/>
          <a:p>
            <a:r>
              <a:rPr lang="en-US" altLang="en-US" b="1" dirty="0" err="1"/>
              <a:t>Definisi</a:t>
            </a:r>
            <a:r>
              <a:rPr lang="en-US" altLang="en-US" b="1" dirty="0"/>
              <a:t> </a:t>
            </a:r>
            <a:r>
              <a:rPr lang="en-US" altLang="en-US" b="1" dirty="0" err="1"/>
              <a:t>Suhu</a:t>
            </a:r>
            <a:endParaRPr lang="en-US" altLang="en-US" b="1" dirty="0"/>
          </a:p>
        </p:txBody>
      </p:sp>
      <p:sp>
        <p:nvSpPr>
          <p:cNvPr id="26628" name="Rectangle 4">
            <a:extLst>
              <a:ext uri="{FF2B5EF4-FFF2-40B4-BE49-F238E27FC236}">
                <a16:creationId xmlns:a16="http://schemas.microsoft.com/office/drawing/2014/main" id="{C084B066-710A-4B7F-BD72-5AA26B30EB90}"/>
              </a:ext>
            </a:extLst>
          </p:cNvPr>
          <p:cNvSpPr>
            <a:spLocks noGrp="1" noChangeArrowheads="1"/>
          </p:cNvSpPr>
          <p:nvPr>
            <p:ph type="body" idx="1"/>
          </p:nvPr>
        </p:nvSpPr>
        <p:spPr>
          <a:xfrm>
            <a:off x="381000" y="1143000"/>
            <a:ext cx="8229600" cy="2362200"/>
          </a:xfrm>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35000" indent="-635000"/>
            <a:r>
              <a:rPr lang="en-US" altLang="en-US" sz="2800" dirty="0" err="1">
                <a:latin typeface="Palatino Linotype" panose="02040502050505030304" pitchFamily="18" charset="0"/>
              </a:rPr>
              <a:t>Besaran</a:t>
            </a:r>
            <a:r>
              <a:rPr lang="en-US" altLang="en-US" sz="2800" dirty="0">
                <a:latin typeface="Palatino Linotype" panose="02040502050505030304" pitchFamily="18" charset="0"/>
              </a:rPr>
              <a:t> yang </a:t>
            </a:r>
            <a:r>
              <a:rPr lang="en-US" altLang="en-US" sz="2800" dirty="0" err="1">
                <a:latin typeface="Palatino Linotype" panose="02040502050505030304" pitchFamily="18" charset="0"/>
              </a:rPr>
              <a:t>menjelaskan</a:t>
            </a:r>
            <a:r>
              <a:rPr lang="en-US" altLang="en-US" sz="2800" dirty="0">
                <a:latin typeface="Palatino Linotype" panose="02040502050505030304" pitchFamily="18" charset="0"/>
              </a:rPr>
              <a:t> </a:t>
            </a:r>
            <a:r>
              <a:rPr lang="en-US" altLang="en-US" sz="2800" dirty="0" err="1">
                <a:latin typeface="Palatino Linotype" panose="02040502050505030304" pitchFamily="18" charset="0"/>
              </a:rPr>
              <a:t>kondisi</a:t>
            </a:r>
            <a:r>
              <a:rPr lang="en-US" altLang="en-US" sz="2800" dirty="0">
                <a:latin typeface="Palatino Linotype" panose="02040502050505030304" pitchFamily="18" charset="0"/>
              </a:rPr>
              <a:t> </a:t>
            </a:r>
            <a:r>
              <a:rPr lang="en-US" altLang="en-US" sz="2800" dirty="0" err="1">
                <a:latin typeface="Palatino Linotype" panose="02040502050505030304" pitchFamily="18" charset="0"/>
              </a:rPr>
              <a:t>dingin</a:t>
            </a:r>
            <a:r>
              <a:rPr lang="en-US" altLang="en-US" sz="2800" dirty="0">
                <a:latin typeface="Palatino Linotype" panose="02040502050505030304" pitchFamily="18" charset="0"/>
              </a:rPr>
              <a:t> / </a:t>
            </a:r>
            <a:r>
              <a:rPr lang="en-US" altLang="en-US" sz="2800" dirty="0" err="1">
                <a:latin typeface="Palatino Linotype" panose="02040502050505030304" pitchFamily="18" charset="0"/>
              </a:rPr>
              <a:t>panas</a:t>
            </a:r>
            <a:r>
              <a:rPr lang="en-US" altLang="en-US" sz="2800" dirty="0">
                <a:latin typeface="Palatino Linotype" panose="02040502050505030304" pitchFamily="18" charset="0"/>
              </a:rPr>
              <a:t> </a:t>
            </a:r>
            <a:r>
              <a:rPr lang="en-US" altLang="en-US" sz="2800" dirty="0" err="1">
                <a:latin typeface="Palatino Linotype" panose="02040502050505030304" pitchFamily="18" charset="0"/>
              </a:rPr>
              <a:t>suatu</a:t>
            </a:r>
            <a:r>
              <a:rPr lang="en-US" altLang="en-US" sz="2800" dirty="0">
                <a:latin typeface="Palatino Linotype" panose="02040502050505030304" pitchFamily="18" charset="0"/>
              </a:rPr>
              <a:t> </a:t>
            </a:r>
            <a:r>
              <a:rPr lang="en-US" altLang="en-US" sz="2800" dirty="0" err="1">
                <a:latin typeface="Palatino Linotype" panose="02040502050505030304" pitchFamily="18" charset="0"/>
              </a:rPr>
              <a:t>benda</a:t>
            </a:r>
            <a:endParaRPr lang="en-US" altLang="en-US" sz="2800" dirty="0">
              <a:latin typeface="Palatino Linotype" panose="02040502050505030304" pitchFamily="18" charset="0"/>
            </a:endParaRPr>
          </a:p>
          <a:p>
            <a:pPr marL="635000" indent="-635000">
              <a:buNone/>
            </a:pPr>
            <a:r>
              <a:rPr lang="en-US" altLang="en-US" sz="2800" dirty="0">
                <a:latin typeface="Palatino Linotype" panose="02040502050505030304" pitchFamily="18" charset="0"/>
              </a:rPr>
              <a:t>	(</a:t>
            </a:r>
            <a:r>
              <a:rPr lang="en-US" altLang="en-US" sz="2800" i="1" dirty="0">
                <a:latin typeface="Palatino Linotype" panose="02040502050505030304" pitchFamily="18" charset="0"/>
              </a:rPr>
              <a:t>a measure of hotness/coldness)</a:t>
            </a:r>
            <a:endParaRPr lang="id-ID" altLang="en-US" sz="2800" i="1" dirty="0">
              <a:latin typeface="Palatino Linotype" panose="02040502050505030304" pitchFamily="18" charset="0"/>
            </a:endParaRPr>
          </a:p>
          <a:p>
            <a:pPr marL="635000" indent="-635000">
              <a:buNone/>
            </a:pPr>
            <a:endParaRPr lang="en-US" altLang="en-US" sz="2800" dirty="0">
              <a:latin typeface="Palatino Linotype" panose="02040502050505030304" pitchFamily="18" charset="0"/>
            </a:endParaRPr>
          </a:p>
          <a:p>
            <a:pPr marL="635000" indent="-635000">
              <a:buNone/>
            </a:pPr>
            <a:r>
              <a:rPr lang="en-US" altLang="en-US" sz="2800" b="1" i="1" dirty="0" err="1">
                <a:latin typeface="Palatino Linotype" panose="02040502050505030304" pitchFamily="18" charset="0"/>
              </a:rPr>
              <a:t>Pengukuran</a:t>
            </a:r>
            <a:r>
              <a:rPr lang="en-US" altLang="en-US" sz="2800" b="1" i="1" dirty="0">
                <a:latin typeface="Palatino Linotype" panose="02040502050505030304" pitchFamily="18" charset="0"/>
              </a:rPr>
              <a:t> </a:t>
            </a:r>
            <a:r>
              <a:rPr lang="en-US" altLang="en-US" sz="2800" b="1" i="1" dirty="0" err="1">
                <a:latin typeface="Palatino Linotype" panose="02040502050505030304" pitchFamily="18" charset="0"/>
              </a:rPr>
              <a:t>Suhu</a:t>
            </a:r>
            <a:r>
              <a:rPr lang="en-US" altLang="en-US" sz="2800" b="1" i="1" dirty="0">
                <a:latin typeface="Palatino Linotype" panose="02040502050505030304" pitchFamily="18" charset="0"/>
              </a:rPr>
              <a:t>:</a:t>
            </a:r>
          </a:p>
          <a:p>
            <a:pPr marL="635000" indent="-635000" algn="just">
              <a:buNone/>
            </a:pPr>
            <a:r>
              <a:rPr lang="en-US" altLang="en-US" sz="2800" i="1" dirty="0" err="1">
                <a:latin typeface="Palatino Linotype" panose="02040502050505030304" pitchFamily="18" charset="0"/>
              </a:rPr>
              <a:t>Mengukur</a:t>
            </a:r>
            <a:r>
              <a:rPr lang="en-US" altLang="en-US" sz="2800" i="1" dirty="0">
                <a:latin typeface="Palatino Linotype" panose="02040502050505030304" pitchFamily="18" charset="0"/>
              </a:rPr>
              <a:t> </a:t>
            </a:r>
            <a:r>
              <a:rPr lang="en-US" altLang="en-US" sz="2800" i="1" dirty="0" err="1">
                <a:latin typeface="Palatino Linotype" panose="02040502050505030304" pitchFamily="18" charset="0"/>
              </a:rPr>
              <a:t>perubahan</a:t>
            </a:r>
            <a:r>
              <a:rPr lang="en-US" altLang="en-US" sz="2800" i="1" dirty="0">
                <a:latin typeface="Palatino Linotype" panose="02040502050505030304" pitchFamily="18" charset="0"/>
              </a:rPr>
              <a:t> </a:t>
            </a:r>
            <a:r>
              <a:rPr lang="en-US" altLang="en-US" sz="2800" i="1" dirty="0" err="1">
                <a:latin typeface="Palatino Linotype" panose="02040502050505030304" pitchFamily="18" charset="0"/>
              </a:rPr>
              <a:t>sifat</a:t>
            </a:r>
            <a:r>
              <a:rPr lang="en-US" altLang="en-US" sz="2800" i="1" dirty="0">
                <a:latin typeface="Palatino Linotype" panose="02040502050505030304" pitchFamily="18" charset="0"/>
              </a:rPr>
              <a:t> </a:t>
            </a:r>
            <a:endParaRPr lang="id-ID" altLang="en-US" sz="2800" i="1" dirty="0">
              <a:latin typeface="Palatino Linotype" panose="02040502050505030304" pitchFamily="18" charset="0"/>
            </a:endParaRPr>
          </a:p>
          <a:p>
            <a:pPr marL="635000" indent="-635000" algn="just">
              <a:buNone/>
            </a:pPr>
            <a:r>
              <a:rPr lang="en-US" altLang="en-US" sz="2800" i="1" dirty="0" err="1">
                <a:latin typeface="Palatino Linotype" panose="02040502050505030304" pitchFamily="18" charset="0"/>
              </a:rPr>
              <a:t>fisika</a:t>
            </a:r>
            <a:r>
              <a:rPr lang="en-US" altLang="en-US" sz="2800" i="1" dirty="0">
                <a:latin typeface="Palatino Linotype" panose="02040502050505030304" pitchFamily="18" charset="0"/>
              </a:rPr>
              <a:t> sensor </a:t>
            </a:r>
            <a:r>
              <a:rPr lang="en-US" altLang="en-US" sz="2800" i="1" dirty="0" err="1">
                <a:latin typeface="Palatino Linotype" panose="02040502050505030304" pitchFamily="18" charset="0"/>
              </a:rPr>
              <a:t>karena</a:t>
            </a:r>
            <a:r>
              <a:rPr lang="en-US" altLang="en-US" sz="2800" i="1" dirty="0">
                <a:latin typeface="Palatino Linotype" panose="02040502050505030304" pitchFamily="18" charset="0"/>
              </a:rPr>
              <a:t> </a:t>
            </a:r>
            <a:endParaRPr lang="id-ID" altLang="en-US" sz="2800" i="1" dirty="0">
              <a:latin typeface="Palatino Linotype" panose="02040502050505030304" pitchFamily="18" charset="0"/>
            </a:endParaRPr>
          </a:p>
          <a:p>
            <a:pPr marL="635000" indent="-635000" algn="just">
              <a:buNone/>
            </a:pPr>
            <a:r>
              <a:rPr lang="en-US" altLang="en-US" sz="2800" i="1" dirty="0" err="1">
                <a:latin typeface="Palatino Linotype" panose="02040502050505030304" pitchFamily="18" charset="0"/>
              </a:rPr>
              <a:t>pengaruh</a:t>
            </a:r>
            <a:r>
              <a:rPr lang="en-US" altLang="en-US" sz="2800" i="1" dirty="0">
                <a:latin typeface="Palatino Linotype" panose="02040502050505030304" pitchFamily="18" charset="0"/>
              </a:rPr>
              <a:t> </a:t>
            </a:r>
            <a:r>
              <a:rPr lang="en-US" altLang="en-US" sz="2800" i="1" dirty="0" err="1">
                <a:latin typeface="Palatino Linotype" panose="02040502050505030304" pitchFamily="18" charset="0"/>
              </a:rPr>
              <a:t>suhu</a:t>
            </a:r>
            <a:endParaRPr lang="en-US" altLang="en-US" sz="2800" i="1" dirty="0">
              <a:latin typeface="Palatino Linotype" panose="02040502050505030304" pitchFamily="18" charset="0"/>
            </a:endParaRPr>
          </a:p>
        </p:txBody>
      </p:sp>
      <p:grpSp>
        <p:nvGrpSpPr>
          <p:cNvPr id="4" name="Group 24">
            <a:extLst>
              <a:ext uri="{FF2B5EF4-FFF2-40B4-BE49-F238E27FC236}">
                <a16:creationId xmlns:a16="http://schemas.microsoft.com/office/drawing/2014/main" id="{796BC6C2-3452-4467-AC83-A3C2EA27350B}"/>
              </a:ext>
            </a:extLst>
          </p:cNvPr>
          <p:cNvGrpSpPr>
            <a:grpSpLocks/>
          </p:cNvGrpSpPr>
          <p:nvPr/>
        </p:nvGrpSpPr>
        <p:grpSpPr bwMode="auto">
          <a:xfrm>
            <a:off x="5562600" y="3124200"/>
            <a:ext cx="3414713" cy="3540125"/>
            <a:chOff x="3183" y="1584"/>
            <a:chExt cx="2151" cy="2230"/>
          </a:xfrm>
        </p:grpSpPr>
        <p:sp>
          <p:nvSpPr>
            <p:cNvPr id="5" name="Text Box 10">
              <a:extLst>
                <a:ext uri="{FF2B5EF4-FFF2-40B4-BE49-F238E27FC236}">
                  <a16:creationId xmlns:a16="http://schemas.microsoft.com/office/drawing/2014/main" id="{88803D73-5E27-42B7-8E20-9EFA524877BB}"/>
                </a:ext>
              </a:extLst>
            </p:cNvPr>
            <p:cNvSpPr txBox="1">
              <a:spLocks noChangeArrowheads="1"/>
            </p:cNvSpPr>
            <p:nvPr/>
          </p:nvSpPr>
          <p:spPr bwMode="auto">
            <a:xfrm>
              <a:off x="3353" y="3128"/>
              <a:ext cx="1981"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b="1">
                  <a:latin typeface="Palatino Linotype" panose="02040502050505030304" pitchFamily="18" charset="0"/>
                </a:rPr>
                <a:t>				</a:t>
              </a:r>
              <a:r>
                <a:rPr lang="en-US" altLang="en-US" sz="2400" b="1" i="1">
                  <a:latin typeface="Palatino Linotype" panose="02040502050505030304" pitchFamily="18" charset="0"/>
                </a:rPr>
                <a:t>T</a:t>
              </a:r>
              <a:r>
                <a:rPr lang="en-US" altLang="en-US" sz="2400" b="1" i="1" baseline="-25000">
                  <a:latin typeface="Palatino Linotype" panose="02040502050505030304" pitchFamily="18" charset="0"/>
                </a:rPr>
                <a:t>C</a:t>
              </a:r>
              <a:r>
                <a:rPr lang="en-US" altLang="en-US" sz="2400" b="1" i="1">
                  <a:latin typeface="Palatino Linotype" panose="02040502050505030304" pitchFamily="18" charset="0"/>
                </a:rPr>
                <a:t> = T</a:t>
              </a:r>
              <a:r>
                <a:rPr lang="en-US" altLang="en-US" sz="2400" b="1" i="1" baseline="-25000">
                  <a:latin typeface="Palatino Linotype" panose="02040502050505030304" pitchFamily="18" charset="0"/>
                </a:rPr>
                <a:t>B</a:t>
              </a:r>
              <a:r>
                <a:rPr lang="en-US" altLang="en-US" sz="2400">
                  <a:latin typeface="Palatino Linotype" panose="02040502050505030304" pitchFamily="18" charset="0"/>
                </a:rPr>
                <a:t> </a:t>
              </a:r>
            </a:p>
          </p:txBody>
        </p:sp>
        <p:sp>
          <p:nvSpPr>
            <p:cNvPr id="6" name="Rectangle 13">
              <a:extLst>
                <a:ext uri="{FF2B5EF4-FFF2-40B4-BE49-F238E27FC236}">
                  <a16:creationId xmlns:a16="http://schemas.microsoft.com/office/drawing/2014/main" id="{FD746C6B-671E-49E3-B925-952481DFE425}"/>
                </a:ext>
              </a:extLst>
            </p:cNvPr>
            <p:cNvSpPr>
              <a:spLocks noChangeArrowheads="1"/>
            </p:cNvSpPr>
            <p:nvPr/>
          </p:nvSpPr>
          <p:spPr bwMode="auto">
            <a:xfrm>
              <a:off x="3183" y="2063"/>
              <a:ext cx="2056" cy="106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14">
              <a:extLst>
                <a:ext uri="{FF2B5EF4-FFF2-40B4-BE49-F238E27FC236}">
                  <a16:creationId xmlns:a16="http://schemas.microsoft.com/office/drawing/2014/main" id="{0896D445-5648-4E5F-8FAD-3FB8B1F1087A}"/>
                </a:ext>
              </a:extLst>
            </p:cNvPr>
            <p:cNvSpPr txBox="1">
              <a:spLocks noChangeArrowheads="1"/>
            </p:cNvSpPr>
            <p:nvPr/>
          </p:nvSpPr>
          <p:spPr bwMode="auto">
            <a:xfrm>
              <a:off x="3352" y="2063"/>
              <a:ext cx="1718" cy="774"/>
            </a:xfrm>
            <a:prstGeom prst="rect">
              <a:avLst/>
            </a:prstGeom>
            <a:solidFill>
              <a:srgbClr val="C0C0C0"/>
            </a:solidFill>
            <a:ln w="9525">
              <a:solidFill>
                <a:srgbClr val="000000"/>
              </a:solidFill>
              <a:miter lim="800000"/>
              <a:headEnd/>
              <a:tailEnd/>
            </a:ln>
          </p:spPr>
          <p:txBody>
            <a:bodyPr/>
            <a:lstStyle/>
            <a:p>
              <a:endParaRPr lang="en-US" altLang="en-US" sz="1200" dirty="0">
                <a:latin typeface="Arial" panose="020B0604020202020204" pitchFamily="34" charset="0"/>
              </a:endParaRPr>
            </a:p>
            <a:p>
              <a:r>
                <a:rPr lang="en-US" altLang="en-US" sz="4000" dirty="0">
                  <a:latin typeface="Palatino Linotype" panose="02040502050505030304" pitchFamily="18" charset="0"/>
                </a:rPr>
                <a:t>               B   </a:t>
              </a:r>
            </a:p>
          </p:txBody>
        </p:sp>
        <p:sp>
          <p:nvSpPr>
            <p:cNvPr id="8" name="Text Box 15">
              <a:extLst>
                <a:ext uri="{FF2B5EF4-FFF2-40B4-BE49-F238E27FC236}">
                  <a16:creationId xmlns:a16="http://schemas.microsoft.com/office/drawing/2014/main" id="{48B51871-2D4F-4753-8A2B-6349C1DB3380}"/>
                </a:ext>
              </a:extLst>
            </p:cNvPr>
            <p:cNvSpPr txBox="1">
              <a:spLocks noChangeArrowheads="1"/>
            </p:cNvSpPr>
            <p:nvPr/>
          </p:nvSpPr>
          <p:spPr bwMode="auto">
            <a:xfrm>
              <a:off x="4078" y="1584"/>
              <a:ext cx="266" cy="909"/>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latin typeface="Palatino Linotype" panose="02040502050505030304" pitchFamily="18" charset="0"/>
                </a:rPr>
                <a:t>C</a:t>
              </a:r>
            </a:p>
            <a:p>
              <a:pPr algn="ctr">
                <a:spcBef>
                  <a:spcPct val="50000"/>
                </a:spcBef>
              </a:pPr>
              <a:endParaRPr lang="en-US" altLang="en-US" sz="2000">
                <a:latin typeface="Palatino Linotype" panose="02040502050505030304" pitchFamily="18" charset="0"/>
              </a:endParaRPr>
            </a:p>
            <a:p>
              <a:pPr algn="ctr">
                <a:spcBef>
                  <a:spcPct val="50000"/>
                </a:spcBef>
              </a:pPr>
              <a:endParaRPr lang="en-US" altLang="en-US" sz="2000">
                <a:latin typeface="Palatino Linotype" panose="02040502050505030304" pitchFamily="18" charset="0"/>
              </a:endParaRPr>
            </a:p>
          </p:txBody>
        </p:sp>
      </p:grpSp>
      <p:sp>
        <p:nvSpPr>
          <p:cNvPr id="2" name="Footer Placeholder 1">
            <a:extLst>
              <a:ext uri="{FF2B5EF4-FFF2-40B4-BE49-F238E27FC236}">
                <a16:creationId xmlns:a16="http://schemas.microsoft.com/office/drawing/2014/main" id="{B61CD203-59C4-4264-936E-5C5C693A216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982640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grpId="0" nodeType="clickEffect">
                                  <p:stCondLst>
                                    <p:cond delay="0"/>
                                  </p:stCondLst>
                                  <p:childTnLst>
                                    <p:animRot by="21600000">
                                      <p:cBhvr>
                                        <p:cTn id="6" dur="1000" fill="hold"/>
                                        <p:tgtEl>
                                          <p:spTgt spid="26626"/>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6628">
                                            <p:txEl>
                                              <p:pRg st="0" end="0"/>
                                            </p:txEl>
                                          </p:spTgt>
                                        </p:tgtEl>
                                        <p:attrNameLst>
                                          <p:attrName>style.visibility</p:attrName>
                                        </p:attrNameLst>
                                      </p:cBhvr>
                                      <p:to>
                                        <p:strVal val="visible"/>
                                      </p:to>
                                    </p:set>
                                    <p:anim calcmode="lin" valueType="num">
                                      <p:cBhvr additive="base">
                                        <p:cTn id="11" dur="1000" fill="hold"/>
                                        <p:tgtEl>
                                          <p:spTgt spid="2662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66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628">
                                            <p:txEl>
                                              <p:pRg st="1" end="1"/>
                                            </p:txEl>
                                          </p:spTgt>
                                        </p:tgtEl>
                                        <p:attrNameLst>
                                          <p:attrName>style.visibility</p:attrName>
                                        </p:attrNameLst>
                                      </p:cBhvr>
                                      <p:to>
                                        <p:strVal val="visible"/>
                                      </p:to>
                                    </p:set>
                                    <p:anim calcmode="lin" valueType="num">
                                      <p:cBhvr additive="base">
                                        <p:cTn id="17" dur="1000" fill="hold"/>
                                        <p:tgtEl>
                                          <p:spTgt spid="26628">
                                            <p:txEl>
                                              <p:pRg st="1" end="1"/>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266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628">
                                            <p:txEl>
                                              <p:pRg st="3" end="3"/>
                                            </p:txEl>
                                          </p:spTgt>
                                        </p:tgtEl>
                                        <p:attrNameLst>
                                          <p:attrName>style.visibility</p:attrName>
                                        </p:attrNameLst>
                                      </p:cBhvr>
                                      <p:to>
                                        <p:strVal val="visible"/>
                                      </p:to>
                                    </p:set>
                                    <p:anim calcmode="lin" valueType="num">
                                      <p:cBhvr additive="base">
                                        <p:cTn id="23" dur="1000" fill="hold"/>
                                        <p:tgtEl>
                                          <p:spTgt spid="26628">
                                            <p:txEl>
                                              <p:pRg st="3" end="3"/>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266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628">
                                            <p:txEl>
                                              <p:pRg st="4" end="4"/>
                                            </p:txEl>
                                          </p:spTgt>
                                        </p:tgtEl>
                                        <p:attrNameLst>
                                          <p:attrName>style.visibility</p:attrName>
                                        </p:attrNameLst>
                                      </p:cBhvr>
                                      <p:to>
                                        <p:strVal val="visible"/>
                                      </p:to>
                                    </p:set>
                                    <p:anim calcmode="lin" valueType="num">
                                      <p:cBhvr additive="base">
                                        <p:cTn id="29" dur="1000" fill="hold"/>
                                        <p:tgtEl>
                                          <p:spTgt spid="26628">
                                            <p:txEl>
                                              <p:pRg st="4" end="4"/>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266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628">
                                            <p:txEl>
                                              <p:pRg st="5" end="5"/>
                                            </p:txEl>
                                          </p:spTgt>
                                        </p:tgtEl>
                                        <p:attrNameLst>
                                          <p:attrName>style.visibility</p:attrName>
                                        </p:attrNameLst>
                                      </p:cBhvr>
                                      <p:to>
                                        <p:strVal val="visible"/>
                                      </p:to>
                                    </p:set>
                                    <p:anim calcmode="lin" valueType="num">
                                      <p:cBhvr additive="base">
                                        <p:cTn id="35" dur="1000" fill="hold"/>
                                        <p:tgtEl>
                                          <p:spTgt spid="26628">
                                            <p:txEl>
                                              <p:pRg st="5" end="5"/>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2662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628">
                                            <p:txEl>
                                              <p:pRg st="6" end="6"/>
                                            </p:txEl>
                                          </p:spTgt>
                                        </p:tgtEl>
                                        <p:attrNameLst>
                                          <p:attrName>style.visibility</p:attrName>
                                        </p:attrNameLst>
                                      </p:cBhvr>
                                      <p:to>
                                        <p:strVal val="visible"/>
                                      </p:to>
                                    </p:set>
                                    <p:anim calcmode="lin" valueType="num">
                                      <p:cBhvr additive="base">
                                        <p:cTn id="41" dur="1000" fill="hold"/>
                                        <p:tgtEl>
                                          <p:spTgt spid="26628">
                                            <p:txEl>
                                              <p:pRg st="6" end="6"/>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2662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51E50D60-3506-4BC1-B260-A877AA098A87}"/>
              </a:ext>
            </a:extLst>
          </p:cNvPr>
          <p:cNvSpPr>
            <a:spLocks noChangeArrowheads="1"/>
          </p:cNvSpPr>
          <p:nvPr/>
        </p:nvSpPr>
        <p:spPr bwMode="auto">
          <a:xfrm>
            <a:off x="1116013" y="1892300"/>
            <a:ext cx="5875337" cy="17668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0" name="Rectangle 2">
            <a:extLst>
              <a:ext uri="{FF2B5EF4-FFF2-40B4-BE49-F238E27FC236}">
                <a16:creationId xmlns:a16="http://schemas.microsoft.com/office/drawing/2014/main" id="{18018438-0B0B-4A7B-9E85-A51085CECE8E}"/>
              </a:ext>
            </a:extLst>
          </p:cNvPr>
          <p:cNvSpPr>
            <a:spLocks noGrp="1" noChangeArrowheads="1"/>
          </p:cNvSpPr>
          <p:nvPr>
            <p:ph type="title"/>
          </p:nvPr>
        </p:nvSpPr>
        <p:spPr/>
        <p:txBody>
          <a:bodyPr/>
          <a:lstStyle/>
          <a:p>
            <a:r>
              <a:rPr lang="en-US" altLang="en-US">
                <a:latin typeface="Palatino Linotype" panose="02040502050505030304" pitchFamily="18" charset="0"/>
              </a:rPr>
              <a:t>KONTINUITAS SUHU</a:t>
            </a:r>
          </a:p>
        </p:txBody>
      </p:sp>
      <p:sp>
        <p:nvSpPr>
          <p:cNvPr id="12291" name="Rectangle 3">
            <a:extLst>
              <a:ext uri="{FF2B5EF4-FFF2-40B4-BE49-F238E27FC236}">
                <a16:creationId xmlns:a16="http://schemas.microsoft.com/office/drawing/2014/main" id="{70DDB75D-233C-4ACA-B90C-343BD6B17F75}"/>
              </a:ext>
            </a:extLst>
          </p:cNvPr>
          <p:cNvSpPr>
            <a:spLocks noGrp="1" noChangeArrowheads="1"/>
          </p:cNvSpPr>
          <p:nvPr>
            <p:ph type="body" idx="1"/>
          </p:nvPr>
        </p:nvSpPr>
        <p:spPr>
          <a:xfrm>
            <a:off x="923925" y="4005263"/>
            <a:ext cx="7772400" cy="1857375"/>
          </a:xfrm>
        </p:spPr>
        <p:txBody>
          <a:bodyPr/>
          <a:lstStyle/>
          <a:p>
            <a:pPr>
              <a:lnSpc>
                <a:spcPct val="90000"/>
              </a:lnSpc>
            </a:pPr>
            <a:r>
              <a:rPr lang="en-US" altLang="en-US">
                <a:latin typeface="Palatino Linotype" panose="02040502050505030304" pitchFamily="18" charset="0"/>
              </a:rPr>
              <a:t>Energi panas mengalir dari sistem dengan suhu yang lebih tinggi ke sistem dengan suhu yang lebih rendah.</a:t>
            </a:r>
          </a:p>
          <a:p>
            <a:pPr>
              <a:lnSpc>
                <a:spcPct val="90000"/>
              </a:lnSpc>
            </a:pPr>
            <a:r>
              <a:rPr lang="en-US" altLang="en-US">
                <a:latin typeface="Palatino Linotype" panose="02040502050505030304" pitchFamily="18" charset="0"/>
              </a:rPr>
              <a:t>Suhu bersifat kontinyu</a:t>
            </a:r>
          </a:p>
        </p:txBody>
      </p:sp>
      <p:sp>
        <p:nvSpPr>
          <p:cNvPr id="12293" name="Text Box 5">
            <a:extLst>
              <a:ext uri="{FF2B5EF4-FFF2-40B4-BE49-F238E27FC236}">
                <a16:creationId xmlns:a16="http://schemas.microsoft.com/office/drawing/2014/main" id="{0708E40E-C186-4448-809C-8493B9E9C97D}"/>
              </a:ext>
            </a:extLst>
          </p:cNvPr>
          <p:cNvSpPr txBox="1">
            <a:spLocks noChangeArrowheads="1"/>
          </p:cNvSpPr>
          <p:nvPr/>
        </p:nvSpPr>
        <p:spPr bwMode="auto">
          <a:xfrm>
            <a:off x="1384300" y="2084388"/>
            <a:ext cx="5300663" cy="1320800"/>
          </a:xfrm>
          <a:prstGeom prst="rect">
            <a:avLst/>
          </a:prstGeom>
          <a:gradFill rotWithShape="1">
            <a:gsLst>
              <a:gs pos="0">
                <a:srgbClr val="66CCFF">
                  <a:alpha val="80000"/>
                </a:srgbClr>
              </a:gs>
              <a:gs pos="100000">
                <a:srgbClr val="FF0066">
                  <a:alpha val="60001"/>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200">
                <a:latin typeface="Palatino Linotype" panose="02040502050505030304" pitchFamily="18" charset="0"/>
              </a:rPr>
              <a:t>	Q</a:t>
            </a:r>
            <a:r>
              <a:rPr lang="en-US" altLang="en-US" sz="3200" baseline="-25000">
                <a:latin typeface="Palatino Linotype" panose="02040502050505030304" pitchFamily="18" charset="0"/>
              </a:rPr>
              <a:t>1</a:t>
            </a:r>
            <a:r>
              <a:rPr lang="en-US" altLang="en-US" sz="3200">
                <a:latin typeface="Palatino Linotype" panose="02040502050505030304" pitchFamily="18" charset="0"/>
              </a:rPr>
              <a:t>		Q</a:t>
            </a:r>
            <a:r>
              <a:rPr lang="en-US" altLang="en-US" sz="3200" baseline="-25000">
                <a:latin typeface="Palatino Linotype" panose="02040502050505030304" pitchFamily="18" charset="0"/>
              </a:rPr>
              <a:t>2</a:t>
            </a:r>
            <a:endParaRPr lang="en-US" altLang="en-US" sz="3200">
              <a:latin typeface="Palatino Linotype" panose="02040502050505030304" pitchFamily="18" charset="0"/>
            </a:endParaRPr>
          </a:p>
          <a:p>
            <a:pPr>
              <a:spcBef>
                <a:spcPct val="50000"/>
              </a:spcBef>
            </a:pPr>
            <a:r>
              <a:rPr lang="en-US" altLang="en-US" sz="3200">
                <a:latin typeface="Palatino Linotype" panose="02040502050505030304" pitchFamily="18" charset="0"/>
              </a:rPr>
              <a:t>A		B		C</a:t>
            </a:r>
          </a:p>
        </p:txBody>
      </p:sp>
      <p:sp>
        <p:nvSpPr>
          <p:cNvPr id="12295" name="Line 7">
            <a:extLst>
              <a:ext uri="{FF2B5EF4-FFF2-40B4-BE49-F238E27FC236}">
                <a16:creationId xmlns:a16="http://schemas.microsoft.com/office/drawing/2014/main" id="{0551F679-0A6C-4731-AFE2-748FA2776009}"/>
              </a:ext>
            </a:extLst>
          </p:cNvPr>
          <p:cNvSpPr>
            <a:spLocks noChangeShapeType="1"/>
          </p:cNvSpPr>
          <p:nvPr/>
        </p:nvSpPr>
        <p:spPr bwMode="auto">
          <a:xfrm>
            <a:off x="3074988" y="2084388"/>
            <a:ext cx="0" cy="13065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6" name="Line 8">
            <a:extLst>
              <a:ext uri="{FF2B5EF4-FFF2-40B4-BE49-F238E27FC236}">
                <a16:creationId xmlns:a16="http://schemas.microsoft.com/office/drawing/2014/main" id="{3895AD86-968C-4FA2-B57A-730A51B024CA}"/>
              </a:ext>
            </a:extLst>
          </p:cNvPr>
          <p:cNvSpPr>
            <a:spLocks noChangeShapeType="1"/>
          </p:cNvSpPr>
          <p:nvPr/>
        </p:nvSpPr>
        <p:spPr bwMode="auto">
          <a:xfrm>
            <a:off x="4956175" y="2084388"/>
            <a:ext cx="0" cy="130651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7" name="Line 9">
            <a:extLst>
              <a:ext uri="{FF2B5EF4-FFF2-40B4-BE49-F238E27FC236}">
                <a16:creationId xmlns:a16="http://schemas.microsoft.com/office/drawing/2014/main" id="{3294E5CD-E227-411A-9E72-5EE2548EEEBD}"/>
              </a:ext>
            </a:extLst>
          </p:cNvPr>
          <p:cNvSpPr>
            <a:spLocks noChangeShapeType="1"/>
          </p:cNvSpPr>
          <p:nvPr/>
        </p:nvSpPr>
        <p:spPr bwMode="auto">
          <a:xfrm>
            <a:off x="2498725" y="2698750"/>
            <a:ext cx="1114425"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98" name="Line 10">
            <a:extLst>
              <a:ext uri="{FF2B5EF4-FFF2-40B4-BE49-F238E27FC236}">
                <a16:creationId xmlns:a16="http://schemas.microsoft.com/office/drawing/2014/main" id="{F42E594E-D2B3-4537-BD43-9FEA459DF0D9}"/>
              </a:ext>
            </a:extLst>
          </p:cNvPr>
          <p:cNvSpPr>
            <a:spLocks noChangeShapeType="1"/>
          </p:cNvSpPr>
          <p:nvPr/>
        </p:nvSpPr>
        <p:spPr bwMode="auto">
          <a:xfrm>
            <a:off x="4341813" y="2698750"/>
            <a:ext cx="1114425"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9574EC2E-0E9F-415B-8F0F-75B002F3B7D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93109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FC3C45-4E70-4B2E-97FC-9BC091DCD6D8}"/>
              </a:ext>
            </a:extLst>
          </p:cNvPr>
          <p:cNvSpPr/>
          <p:nvPr/>
        </p:nvSpPr>
        <p:spPr>
          <a:xfrm>
            <a:off x="0" y="0"/>
            <a:ext cx="91440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4" name="Rectangle 2">
            <a:extLst>
              <a:ext uri="{FF2B5EF4-FFF2-40B4-BE49-F238E27FC236}">
                <a16:creationId xmlns:a16="http://schemas.microsoft.com/office/drawing/2014/main" id="{96A90525-4C4C-4F51-8CF8-7F5E66C6E441}"/>
              </a:ext>
            </a:extLst>
          </p:cNvPr>
          <p:cNvSpPr>
            <a:spLocks noGrp="1" noChangeArrowheads="1"/>
          </p:cNvSpPr>
          <p:nvPr>
            <p:ph type="title"/>
          </p:nvPr>
        </p:nvSpPr>
        <p:spPr>
          <a:xfrm>
            <a:off x="381000" y="304800"/>
            <a:ext cx="8458200" cy="685800"/>
          </a:xfrm>
        </p:spPr>
        <p:txBody>
          <a:bodyPr/>
          <a:lstStyle/>
          <a:p>
            <a:pPr eaLnBrk="1" hangingPunct="1"/>
            <a:r>
              <a:rPr lang="en-US" altLang="en-US" sz="4000" b="1">
                <a:solidFill>
                  <a:schemeClr val="tx1"/>
                </a:solidFill>
                <a:latin typeface="Arial" panose="020B0604020202020204" pitchFamily="34" charset="0"/>
              </a:rPr>
              <a:t>TEMPERATURE MEASUREMENT</a:t>
            </a:r>
          </a:p>
        </p:txBody>
      </p:sp>
      <p:sp>
        <p:nvSpPr>
          <p:cNvPr id="3075" name="Rectangle 3">
            <a:extLst>
              <a:ext uri="{FF2B5EF4-FFF2-40B4-BE49-F238E27FC236}">
                <a16:creationId xmlns:a16="http://schemas.microsoft.com/office/drawing/2014/main" id="{679469FF-F764-45BD-8555-EEE506297413}"/>
              </a:ext>
            </a:extLst>
          </p:cNvPr>
          <p:cNvSpPr>
            <a:spLocks noGrp="1" noChangeArrowheads="1"/>
          </p:cNvSpPr>
          <p:nvPr>
            <p:ph type="body" idx="1"/>
          </p:nvPr>
        </p:nvSpPr>
        <p:spPr>
          <a:xfrm>
            <a:off x="3505200" y="1600200"/>
            <a:ext cx="5257800" cy="4876800"/>
          </a:xfrm>
        </p:spPr>
        <p:txBody>
          <a:bodyPr/>
          <a:lstStyle/>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Galileo (1592)</a:t>
            </a:r>
          </a:p>
          <a:p>
            <a:pPr lvl="1" eaLnBrk="1" hangingPunct="1">
              <a:buClr>
                <a:srgbClr val="FF00FF"/>
              </a:buClr>
              <a:buFontTx/>
              <a:buChar char="•"/>
            </a:pPr>
            <a:r>
              <a:rPr lang="en-US" altLang="en-US" sz="2000" b="1" dirty="0">
                <a:latin typeface="Trebuchet MS" panose="020B0603020202020204" pitchFamily="34" charset="0"/>
              </a:rPr>
              <a:t>Colored alcohol</a:t>
            </a: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Gabriel Fahrenheit (1700) </a:t>
            </a:r>
          </a:p>
          <a:p>
            <a:pPr lvl="1" eaLnBrk="1" hangingPunct="1">
              <a:buClr>
                <a:srgbClr val="FF00FF"/>
              </a:buClr>
              <a:buFontTx/>
              <a:buChar char="•"/>
            </a:pPr>
            <a:r>
              <a:rPr lang="en-US" altLang="en-US" sz="2000" b="1" dirty="0">
                <a:latin typeface="Trebuchet MS" panose="020B0603020202020204" pitchFamily="34" charset="0"/>
              </a:rPr>
              <a:t>Ice water (0</a:t>
            </a:r>
            <a:r>
              <a:rPr lang="en-US" altLang="en-US" sz="2000" b="1" baseline="30000" dirty="0">
                <a:latin typeface="Trebuchet MS" panose="020B0603020202020204" pitchFamily="34" charset="0"/>
              </a:rPr>
              <a:t>o</a:t>
            </a:r>
            <a:r>
              <a:rPr lang="en-US" altLang="en-US" sz="2000" b="1" dirty="0">
                <a:latin typeface="Trebuchet MS" panose="020B0603020202020204" pitchFamily="34" charset="0"/>
              </a:rPr>
              <a:t>) - Blood temperature (96</a:t>
            </a:r>
            <a:r>
              <a:rPr lang="en-US" altLang="en-US" sz="2000" b="1" baseline="30000" dirty="0">
                <a:latin typeface="Trebuchet MS" panose="020B0603020202020204" pitchFamily="34" charset="0"/>
              </a:rPr>
              <a:t>o</a:t>
            </a:r>
            <a:r>
              <a:rPr lang="en-US" altLang="en-US" sz="2000" b="1" dirty="0">
                <a:latin typeface="Trebuchet MS" panose="020B0603020202020204" pitchFamily="34" charset="0"/>
              </a:rPr>
              <a:t>)</a:t>
            </a: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Anders </a:t>
            </a:r>
            <a:r>
              <a:rPr lang="en-US" altLang="en-US" sz="2000" b="1" dirty="0" err="1">
                <a:latin typeface="Trebuchet MS" panose="020B0603020202020204" pitchFamily="34" charset="0"/>
              </a:rPr>
              <a:t>Celcius</a:t>
            </a:r>
            <a:r>
              <a:rPr lang="en-US" altLang="en-US" sz="2000" b="1" dirty="0">
                <a:latin typeface="Trebuchet MS" panose="020B0603020202020204" pitchFamily="34" charset="0"/>
              </a:rPr>
              <a:t> (1742)</a:t>
            </a:r>
          </a:p>
          <a:p>
            <a:pPr lvl="1" eaLnBrk="1" hangingPunct="1">
              <a:buClr>
                <a:srgbClr val="FF00FF"/>
              </a:buClr>
              <a:buFontTx/>
              <a:buChar char="•"/>
            </a:pPr>
            <a:r>
              <a:rPr lang="en-US" altLang="en-US" sz="2000" b="1" dirty="0">
                <a:latin typeface="Trebuchet MS" panose="020B0603020202020204" pitchFamily="34" charset="0"/>
              </a:rPr>
              <a:t>Melting point of ice (0</a:t>
            </a:r>
            <a:r>
              <a:rPr lang="en-US" altLang="en-US" sz="2000" b="1" baseline="30000" dirty="0">
                <a:latin typeface="Trebuchet MS" panose="020B0603020202020204" pitchFamily="34" charset="0"/>
              </a:rPr>
              <a:t>o</a:t>
            </a:r>
            <a:r>
              <a:rPr lang="en-US" altLang="en-US" sz="2000" b="1" dirty="0">
                <a:latin typeface="Trebuchet MS" panose="020B0603020202020204" pitchFamily="34" charset="0"/>
              </a:rPr>
              <a:t>)</a:t>
            </a:r>
          </a:p>
          <a:p>
            <a:pPr lvl="1" eaLnBrk="1" hangingPunct="1">
              <a:buClr>
                <a:srgbClr val="FF00FF"/>
              </a:buClr>
              <a:buFontTx/>
              <a:buChar char="•"/>
            </a:pPr>
            <a:r>
              <a:rPr lang="en-US" altLang="en-US" sz="2000" b="1" dirty="0">
                <a:latin typeface="Trebuchet MS" panose="020B0603020202020204" pitchFamily="34" charset="0"/>
              </a:rPr>
              <a:t>Boiling point of water (100</a:t>
            </a:r>
            <a:r>
              <a:rPr lang="en-US" altLang="en-US" sz="2000" b="1" baseline="30000" dirty="0">
                <a:latin typeface="Trebuchet MS" panose="020B0603020202020204" pitchFamily="34" charset="0"/>
              </a:rPr>
              <a:t>o</a:t>
            </a:r>
            <a:r>
              <a:rPr lang="en-US" altLang="en-US" sz="2000" b="1" dirty="0">
                <a:latin typeface="Trebuchet MS" panose="020B0603020202020204" pitchFamily="34" charset="0"/>
              </a:rPr>
              <a:t>)</a:t>
            </a: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William Thomson, Lord Kelvin (1800)</a:t>
            </a:r>
          </a:p>
          <a:p>
            <a:pPr lvl="1" eaLnBrk="1" hangingPunct="1">
              <a:buClr>
                <a:srgbClr val="FF00FF"/>
              </a:buClr>
              <a:buFontTx/>
              <a:buChar char="•"/>
            </a:pPr>
            <a:r>
              <a:rPr lang="en-US" altLang="en-US" sz="2000" b="1" dirty="0">
                <a:latin typeface="Trebuchet MS" panose="020B0603020202020204" pitchFamily="34" charset="0"/>
              </a:rPr>
              <a:t>K = </a:t>
            </a:r>
            <a:r>
              <a:rPr lang="en-US" altLang="en-US" sz="2000" b="1" baseline="30000" dirty="0" err="1">
                <a:latin typeface="Trebuchet MS" panose="020B0603020202020204" pitchFamily="34" charset="0"/>
              </a:rPr>
              <a:t>o</a:t>
            </a:r>
            <a:r>
              <a:rPr lang="en-US" altLang="en-US" sz="2000" b="1" dirty="0" err="1">
                <a:latin typeface="Trebuchet MS" panose="020B0603020202020204" pitchFamily="34" charset="0"/>
              </a:rPr>
              <a:t>C</a:t>
            </a:r>
            <a:r>
              <a:rPr lang="en-US" altLang="en-US" sz="2000" b="1" dirty="0">
                <a:latin typeface="Trebuchet MS" panose="020B0603020202020204" pitchFamily="34" charset="0"/>
              </a:rPr>
              <a:t> + 273.15 (Absolute temperature)</a:t>
            </a: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W.J.M. Rankine</a:t>
            </a:r>
          </a:p>
          <a:p>
            <a:pPr lvl="1" eaLnBrk="1" hangingPunct="1">
              <a:buClr>
                <a:srgbClr val="FF00FF"/>
              </a:buClr>
              <a:buFontTx/>
              <a:buChar char="•"/>
            </a:pPr>
            <a:r>
              <a:rPr lang="en-US" altLang="en-US" sz="2000" b="1" baseline="30000" dirty="0" err="1">
                <a:latin typeface="Trebuchet MS" panose="020B0603020202020204" pitchFamily="34" charset="0"/>
              </a:rPr>
              <a:t>o</a:t>
            </a:r>
            <a:r>
              <a:rPr lang="en-US" altLang="en-US" sz="2000" b="1" dirty="0" err="1">
                <a:latin typeface="Trebuchet MS" panose="020B0603020202020204" pitchFamily="34" charset="0"/>
              </a:rPr>
              <a:t>R</a:t>
            </a:r>
            <a:r>
              <a:rPr lang="en-US" altLang="en-US" sz="2000" b="1" dirty="0">
                <a:latin typeface="Trebuchet MS" panose="020B0603020202020204" pitchFamily="34" charset="0"/>
              </a:rPr>
              <a:t> = </a:t>
            </a:r>
            <a:r>
              <a:rPr lang="en-US" altLang="en-US" sz="2000" b="1" baseline="30000" dirty="0" err="1">
                <a:latin typeface="Trebuchet MS" panose="020B0603020202020204" pitchFamily="34" charset="0"/>
              </a:rPr>
              <a:t>o</a:t>
            </a:r>
            <a:r>
              <a:rPr lang="en-US" altLang="en-US" sz="2000" b="1" dirty="0" err="1">
                <a:latin typeface="Trebuchet MS" panose="020B0603020202020204" pitchFamily="34" charset="0"/>
              </a:rPr>
              <a:t>F</a:t>
            </a:r>
            <a:r>
              <a:rPr lang="en-US" altLang="en-US" sz="2000" b="1" dirty="0">
                <a:latin typeface="Trebuchet MS" panose="020B0603020202020204" pitchFamily="34" charset="0"/>
              </a:rPr>
              <a:t> + 459.67</a:t>
            </a:r>
          </a:p>
        </p:txBody>
      </p:sp>
      <p:pic>
        <p:nvPicPr>
          <p:cNvPr id="33797" name="Picture 9" descr="http://micro.magnet.fsu.edu/optics/timeline/people/antiqueimages/galileo.jpg">
            <a:extLst>
              <a:ext uri="{FF2B5EF4-FFF2-40B4-BE49-F238E27FC236}">
                <a16:creationId xmlns:a16="http://schemas.microsoft.com/office/drawing/2014/main" id="{7A343A3C-FB57-48F3-8C58-2051BD1D0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007"/>
          <a:stretch>
            <a:fillRect/>
          </a:stretch>
        </p:blipFill>
        <p:spPr bwMode="auto">
          <a:xfrm>
            <a:off x="152400" y="1600200"/>
            <a:ext cx="1363663"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1" descr="http://en.celsius-fahrenheit.net/bilder/fahrenheit.jpg">
            <a:extLst>
              <a:ext uri="{FF2B5EF4-FFF2-40B4-BE49-F238E27FC236}">
                <a16:creationId xmlns:a16="http://schemas.microsoft.com/office/drawing/2014/main" id="{3C08CA64-883D-4604-B1DE-73C2735F2234}"/>
              </a:ext>
            </a:extLst>
          </p:cNvPr>
          <p:cNvPicPr>
            <a:picLocks noChangeAspect="1" noChangeArrowheads="1"/>
          </p:cNvPicPr>
          <p:nvPr/>
        </p:nvPicPr>
        <p:blipFill>
          <a:blip r:embed="rId3" cstate="print"/>
          <a:srcRect/>
          <a:stretch>
            <a:fillRect/>
          </a:stretch>
        </p:blipFill>
        <p:spPr bwMode="auto">
          <a:xfrm>
            <a:off x="1828800" y="1981200"/>
            <a:ext cx="1524000" cy="1883833"/>
          </a:xfrm>
          <a:prstGeom prst="ellipse">
            <a:avLst/>
          </a:prstGeom>
          <a:ln>
            <a:noFill/>
          </a:ln>
          <a:effectLst>
            <a:softEdge rad="112500"/>
          </a:effectLst>
        </p:spPr>
      </p:pic>
      <p:pic>
        <p:nvPicPr>
          <p:cNvPr id="13325" name="Picture 13" descr="http://www.uu.se/digitalAssets/272/272820_1-a-celsius.gif">
            <a:extLst>
              <a:ext uri="{FF2B5EF4-FFF2-40B4-BE49-F238E27FC236}">
                <a16:creationId xmlns:a16="http://schemas.microsoft.com/office/drawing/2014/main" id="{E01D0240-86B4-4962-9975-C1561D3440BE}"/>
              </a:ext>
            </a:extLst>
          </p:cNvPr>
          <p:cNvPicPr>
            <a:picLocks noChangeAspect="1" noChangeArrowheads="1"/>
          </p:cNvPicPr>
          <p:nvPr/>
        </p:nvPicPr>
        <p:blipFill>
          <a:blip r:embed="rId4" cstate="print"/>
          <a:srcRect/>
          <a:stretch>
            <a:fillRect/>
          </a:stretch>
        </p:blipFill>
        <p:spPr bwMode="auto">
          <a:xfrm>
            <a:off x="609600" y="3352800"/>
            <a:ext cx="1447800" cy="1636643"/>
          </a:xfrm>
          <a:prstGeom prst="ellipse">
            <a:avLst/>
          </a:prstGeom>
          <a:ln>
            <a:noFill/>
          </a:ln>
          <a:effectLst>
            <a:softEdge rad="112500"/>
          </a:effectLst>
        </p:spPr>
      </p:pic>
      <p:pic>
        <p:nvPicPr>
          <p:cNvPr id="13327" name="Picture 15" descr="http://a2.files.biography.com/image/upload/c_fill,cs_srgb,dpr_1.0,g_face,h_300,q_80,w_300/MTE5NDg0MDU1MDI0MDc2MzAz.jpg">
            <a:extLst>
              <a:ext uri="{FF2B5EF4-FFF2-40B4-BE49-F238E27FC236}">
                <a16:creationId xmlns:a16="http://schemas.microsoft.com/office/drawing/2014/main" id="{4F5880AD-A2D4-4A68-B673-C0CDCCD925CB}"/>
              </a:ext>
            </a:extLst>
          </p:cNvPr>
          <p:cNvPicPr>
            <a:picLocks noChangeAspect="1" noChangeArrowheads="1"/>
          </p:cNvPicPr>
          <p:nvPr/>
        </p:nvPicPr>
        <p:blipFill>
          <a:blip r:embed="rId5" cstate="print"/>
          <a:srcRect/>
          <a:stretch>
            <a:fillRect/>
          </a:stretch>
        </p:blipFill>
        <p:spPr bwMode="auto">
          <a:xfrm>
            <a:off x="1905000" y="4267200"/>
            <a:ext cx="1538472" cy="1752600"/>
          </a:xfrm>
          <a:prstGeom prst="ellipse">
            <a:avLst/>
          </a:prstGeom>
          <a:ln>
            <a:noFill/>
          </a:ln>
          <a:effectLst>
            <a:softEdge rad="112500"/>
          </a:effectLst>
        </p:spPr>
      </p:pic>
      <p:pic>
        <p:nvPicPr>
          <p:cNvPr id="33801" name="Picture 17" descr="http://upload.wikimedia.org/wikipedia/commons/thumb/5/58/Rankine_William_signature.jpg/220px-Rankine_William_signature.jpg">
            <a:extLst>
              <a:ext uri="{FF2B5EF4-FFF2-40B4-BE49-F238E27FC236}">
                <a16:creationId xmlns:a16="http://schemas.microsoft.com/office/drawing/2014/main" id="{AEE9A0B0-6587-49D1-BA43-01ABFF44B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23952"/>
          <a:stretch>
            <a:fillRect/>
          </a:stretch>
        </p:blipFill>
        <p:spPr bwMode="auto">
          <a:xfrm>
            <a:off x="66675" y="4953000"/>
            <a:ext cx="1547813"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0" name="Picture 2" descr="Termometer Fahrenheit">
            <a:extLst>
              <a:ext uri="{FF2B5EF4-FFF2-40B4-BE49-F238E27FC236}">
                <a16:creationId xmlns:a16="http://schemas.microsoft.com/office/drawing/2014/main" id="{E05EA660-4BD4-435D-B849-CFE43297B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7759" y="951722"/>
            <a:ext cx="1868919" cy="178131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BD90C05-1E5C-4C1A-A900-D7BF79B4913E}"/>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075">
                                            <p:txEl>
                                              <p:pRg st="0" end="0"/>
                                            </p:txEl>
                                          </p:spTgt>
                                        </p:tgtEl>
                                        <p:attrNameLst>
                                          <p:attrName>style.visibility</p:attrName>
                                        </p:attrNameLst>
                                      </p:cBhvr>
                                      <p:to>
                                        <p:strVal val="visible"/>
                                      </p:to>
                                    </p:set>
                                    <p:animEffect transition="in" filter="wipe(left)">
                                      <p:cBhvr>
                                        <p:cTn id="13" dur="500"/>
                                        <p:tgtEl>
                                          <p:spTgt spid="3075">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75">
                                            <p:txEl>
                                              <p:pRg st="1" end="1"/>
                                            </p:txEl>
                                          </p:spTgt>
                                        </p:tgtEl>
                                        <p:attrNameLst>
                                          <p:attrName>style.visibility</p:attrName>
                                        </p:attrNameLst>
                                      </p:cBhvr>
                                      <p:to>
                                        <p:strVal val="visible"/>
                                      </p:to>
                                    </p:set>
                                    <p:animEffect transition="in" filter="wipe(left)">
                                      <p:cBhvr>
                                        <p:cTn id="16" dur="500"/>
                                        <p:tgtEl>
                                          <p:spTgt spid="307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75">
                                            <p:txEl>
                                              <p:pRg st="2" end="2"/>
                                            </p:txEl>
                                          </p:spTgt>
                                        </p:tgtEl>
                                        <p:attrNameLst>
                                          <p:attrName>style.visibility</p:attrName>
                                        </p:attrNameLst>
                                      </p:cBhvr>
                                      <p:to>
                                        <p:strVal val="visible"/>
                                      </p:to>
                                    </p:set>
                                    <p:animEffect transition="in" filter="wipe(left)">
                                      <p:cBhvr>
                                        <p:cTn id="21" dur="500"/>
                                        <p:tgtEl>
                                          <p:spTgt spid="3075">
                                            <p:txEl>
                                              <p:pRg st="2" end="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075">
                                            <p:txEl>
                                              <p:pRg st="3" end="3"/>
                                            </p:txEl>
                                          </p:spTgt>
                                        </p:tgtEl>
                                        <p:attrNameLst>
                                          <p:attrName>style.visibility</p:attrName>
                                        </p:attrNameLst>
                                      </p:cBhvr>
                                      <p:to>
                                        <p:strVal val="visible"/>
                                      </p:to>
                                    </p:set>
                                    <p:animEffect transition="in" filter="wipe(left)">
                                      <p:cBhvr>
                                        <p:cTn id="24" dur="500"/>
                                        <p:tgtEl>
                                          <p:spTgt spid="3075">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75">
                                            <p:txEl>
                                              <p:pRg st="4" end="4"/>
                                            </p:txEl>
                                          </p:spTgt>
                                        </p:tgtEl>
                                        <p:attrNameLst>
                                          <p:attrName>style.visibility</p:attrName>
                                        </p:attrNameLst>
                                      </p:cBhvr>
                                      <p:to>
                                        <p:strVal val="visible"/>
                                      </p:to>
                                    </p:set>
                                    <p:animEffect transition="in" filter="wipe(left)">
                                      <p:cBhvr>
                                        <p:cTn id="29" dur="500"/>
                                        <p:tgtEl>
                                          <p:spTgt spid="3075">
                                            <p:txEl>
                                              <p:pRg st="4" end="4"/>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wipe(left)">
                                      <p:cBhvr>
                                        <p:cTn id="32" dur="500"/>
                                        <p:tgtEl>
                                          <p:spTgt spid="3075">
                                            <p:txEl>
                                              <p:pRg st="5" end="5"/>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75">
                                            <p:txEl>
                                              <p:pRg st="6" end="6"/>
                                            </p:txEl>
                                          </p:spTgt>
                                        </p:tgtEl>
                                        <p:attrNameLst>
                                          <p:attrName>style.visibility</p:attrName>
                                        </p:attrNameLst>
                                      </p:cBhvr>
                                      <p:to>
                                        <p:strVal val="visible"/>
                                      </p:to>
                                    </p:set>
                                    <p:animEffect transition="in" filter="wipe(left)">
                                      <p:cBhvr>
                                        <p:cTn id="35" dur="500"/>
                                        <p:tgtEl>
                                          <p:spTgt spid="3075">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075">
                                            <p:txEl>
                                              <p:pRg st="7" end="7"/>
                                            </p:txEl>
                                          </p:spTgt>
                                        </p:tgtEl>
                                        <p:attrNameLst>
                                          <p:attrName>style.visibility</p:attrName>
                                        </p:attrNameLst>
                                      </p:cBhvr>
                                      <p:to>
                                        <p:strVal val="visible"/>
                                      </p:to>
                                    </p:set>
                                    <p:animEffect transition="in" filter="wipe(left)">
                                      <p:cBhvr>
                                        <p:cTn id="40" dur="500"/>
                                        <p:tgtEl>
                                          <p:spTgt spid="3075">
                                            <p:txEl>
                                              <p:pRg st="7" end="7"/>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075">
                                            <p:txEl>
                                              <p:pRg st="8" end="8"/>
                                            </p:txEl>
                                          </p:spTgt>
                                        </p:tgtEl>
                                        <p:attrNameLst>
                                          <p:attrName>style.visibility</p:attrName>
                                        </p:attrNameLst>
                                      </p:cBhvr>
                                      <p:to>
                                        <p:strVal val="visible"/>
                                      </p:to>
                                    </p:set>
                                    <p:animEffect transition="in" filter="wipe(left)">
                                      <p:cBhvr>
                                        <p:cTn id="43" dur="500"/>
                                        <p:tgtEl>
                                          <p:spTgt spid="3075">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075">
                                            <p:txEl>
                                              <p:pRg st="9" end="9"/>
                                            </p:txEl>
                                          </p:spTgt>
                                        </p:tgtEl>
                                        <p:attrNameLst>
                                          <p:attrName>style.visibility</p:attrName>
                                        </p:attrNameLst>
                                      </p:cBhvr>
                                      <p:to>
                                        <p:strVal val="visible"/>
                                      </p:to>
                                    </p:set>
                                    <p:animEffect transition="in" filter="wipe(left)">
                                      <p:cBhvr>
                                        <p:cTn id="48" dur="500"/>
                                        <p:tgtEl>
                                          <p:spTgt spid="3075">
                                            <p:txEl>
                                              <p:pRg st="9" end="9"/>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075">
                                            <p:txEl>
                                              <p:pRg st="10" end="10"/>
                                            </p:txEl>
                                          </p:spTgt>
                                        </p:tgtEl>
                                        <p:attrNameLst>
                                          <p:attrName>style.visibility</p:attrName>
                                        </p:attrNameLst>
                                      </p:cBhvr>
                                      <p:to>
                                        <p:strVal val="visible"/>
                                      </p:to>
                                    </p:set>
                                    <p:animEffect transition="in" filter="wipe(left)">
                                      <p:cBhvr>
                                        <p:cTn id="51" dur="500"/>
                                        <p:tgtEl>
                                          <p:spTgt spid="307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6E289E-E320-4585-B4A1-1BB76EFD60DE}"/>
              </a:ext>
            </a:extLst>
          </p:cNvPr>
          <p:cNvPicPr>
            <a:picLocks noChangeAspect="1"/>
          </p:cNvPicPr>
          <p:nvPr/>
        </p:nvPicPr>
        <p:blipFill rotWithShape="1">
          <a:blip r:embed="rId3"/>
          <a:srcRect r="8696"/>
          <a:stretch/>
        </p:blipFill>
        <p:spPr>
          <a:xfrm>
            <a:off x="5943600" y="609600"/>
            <a:ext cx="3200400" cy="5196317"/>
          </a:xfrm>
          <a:prstGeom prst="rect">
            <a:avLst/>
          </a:prstGeom>
        </p:spPr>
      </p:pic>
      <p:pic>
        <p:nvPicPr>
          <p:cNvPr id="34818" name="Picture 2" descr="Berkas:Galileo Thermometer closeup.jpg">
            <a:extLst>
              <a:ext uri="{FF2B5EF4-FFF2-40B4-BE49-F238E27FC236}">
                <a16:creationId xmlns:a16="http://schemas.microsoft.com/office/drawing/2014/main" id="{020E4279-1257-476B-972F-2299BBEF5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34"/>
            <a:ext cx="5156200" cy="687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descr="Berkas:Galileo Thermometer 24 degrees.jpg">
            <a:extLst>
              <a:ext uri="{FF2B5EF4-FFF2-40B4-BE49-F238E27FC236}">
                <a16:creationId xmlns:a16="http://schemas.microsoft.com/office/drawing/2014/main" id="{2C339101-01C4-416E-9FBD-A95D2AD531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6934"/>
            <a:ext cx="2901009" cy="687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6AA2A3B-27F1-40CC-B259-A8DB0E599981}"/>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27025" y="249238"/>
            <a:ext cx="8489950" cy="958850"/>
          </a:xfrm>
          <a:prstGeom prst="rect">
            <a:avLst/>
          </a:prstGeom>
        </p:spPr>
        <p:txBody>
          <a:bodyPr tIns="35203"/>
          <a:lstStyle/>
          <a:p>
            <a:pPr marL="0" marR="0" lvl="0" indent="0" algn="l" defTabSz="914400" rtl="0" eaLnBrk="1" fontAlgn="auto" latinLnBrk="0" hangingPunct="1">
              <a:lnSpc>
                <a:spcPct val="100000"/>
              </a:lnSpc>
              <a:spcBef>
                <a:spcPct val="0"/>
              </a:spcBef>
              <a:spcAft>
                <a:spcPts val="0"/>
              </a:spcAft>
              <a:buClrTx/>
              <a:buSzTx/>
              <a:buFontTx/>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a:pPr>
            <a:r>
              <a:rPr kumimoji="0" lang="en-US" sz="3200" b="0" i="0" u="none" strike="noStrike" kern="1200" cap="none" spc="-100" normalizeH="0" baseline="0" noProof="0" dirty="0" err="1">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Arial Rounded MT Bold" pitchFamily="34" charset="0"/>
                <a:ea typeface="+mj-ea"/>
                <a:cs typeface="+mj-cs"/>
              </a:rPr>
              <a:t>Hubungan</a:t>
            </a:r>
            <a:r>
              <a:rPr kumimoji="0" lang="en-US" sz="3200" b="0" i="0" u="none" strike="noStrike" kern="1200" cap="none" spc="-100" normalizeH="0" baseline="0" noProof="0" dirty="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Arial Rounded MT Bold" pitchFamily="34" charset="0"/>
                <a:ea typeface="+mj-ea"/>
                <a:cs typeface="+mj-cs"/>
              </a:rPr>
              <a:t> </a:t>
            </a:r>
            <a:r>
              <a:rPr kumimoji="0" lang="en-US" sz="3200" b="0" i="0" u="none" strike="noStrike" kern="1200" cap="none" spc="-100" normalizeH="0" baseline="0" noProof="0" dirty="0" err="1">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Arial Rounded MT Bold" pitchFamily="34" charset="0"/>
                <a:ea typeface="+mj-ea"/>
                <a:cs typeface="+mj-cs"/>
              </a:rPr>
              <a:t>Beberapa</a:t>
            </a:r>
            <a:r>
              <a:rPr kumimoji="0" lang="en-US" sz="3200" b="0" i="0" u="none" strike="noStrike" kern="1200" cap="none" spc="-100" normalizeH="0" baseline="0" noProof="0" dirty="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Arial Rounded MT Bold" pitchFamily="34" charset="0"/>
                <a:ea typeface="+mj-ea"/>
                <a:cs typeface="+mj-cs"/>
              </a:rPr>
              <a:t> </a:t>
            </a:r>
            <a:r>
              <a:rPr kumimoji="0" lang="en-US" sz="3200" b="0" i="0" u="none" strike="noStrike" kern="1200" cap="none" spc="-100" normalizeH="0" baseline="0" noProof="0" dirty="0" err="1">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Arial Rounded MT Bold" pitchFamily="34" charset="0"/>
                <a:ea typeface="+mj-ea"/>
                <a:cs typeface="+mj-cs"/>
              </a:rPr>
              <a:t>Skala</a:t>
            </a:r>
            <a:r>
              <a:rPr kumimoji="0" lang="en-US" sz="3200" b="0" i="0" u="none" strike="noStrike" kern="1200" cap="none" spc="-100" normalizeH="0" baseline="0" noProof="0" dirty="0">
                <a:ln w="3200">
                  <a:solidFill>
                    <a:schemeClr val="bg2">
                      <a:shade val="75000"/>
                      <a:alpha val="25000"/>
                    </a:schemeClr>
                  </a:solidFill>
                  <a:prstDash val="solid"/>
                  <a:round/>
                </a:ln>
                <a:solidFill>
                  <a:schemeClr val="tx1"/>
                </a:solidFill>
                <a:effectLst>
                  <a:innerShdw blurRad="50800" dist="25400" dir="13500000">
                    <a:prstClr val="black">
                      <a:alpha val="70000"/>
                    </a:prstClr>
                  </a:innerShdw>
                </a:effectLst>
                <a:uLnTx/>
                <a:uFillTx/>
                <a:latin typeface="Arial Rounded MT Bold" pitchFamily="34" charset="0"/>
                <a:ea typeface="+mj-ea"/>
                <a:cs typeface="+mj-cs"/>
              </a:rPr>
              <a:t> Temperature</a:t>
            </a:r>
          </a:p>
        </p:txBody>
      </p:sp>
      <p:pic>
        <p:nvPicPr>
          <p:cNvPr id="122882" name="Picture 2"/>
          <p:cNvPicPr>
            <a:picLocks noChangeAspect="1" noChangeArrowheads="1"/>
          </p:cNvPicPr>
          <p:nvPr/>
        </p:nvPicPr>
        <p:blipFill>
          <a:blip r:embed="rId2"/>
          <a:srcRect/>
          <a:stretch>
            <a:fillRect/>
          </a:stretch>
        </p:blipFill>
        <p:spPr bwMode="auto">
          <a:xfrm>
            <a:off x="119063" y="1257300"/>
            <a:ext cx="8904287" cy="43434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A781907A-7774-4FFF-AF6B-A2BE95133A3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5165278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1600200" y="2057400"/>
            <a:ext cx="4419600" cy="4616648"/>
          </a:xfrm>
          <a:prstGeom prst="rect">
            <a:avLst/>
          </a:prstGeom>
          <a:noFill/>
          <a:ln w="9525">
            <a:noFill/>
            <a:miter lim="800000"/>
            <a:headEnd/>
            <a:tailEnd/>
          </a:ln>
          <a:effectLst/>
        </p:spPr>
        <p:txBody>
          <a:bodyPr wrap="square">
            <a:spAutoFit/>
          </a:bodyPr>
          <a:lstStyle/>
          <a:p>
            <a:pPr algn="l" eaLnBrk="0" hangingPunct="0">
              <a:spcBef>
                <a:spcPct val="50000"/>
              </a:spcBef>
            </a:pPr>
            <a:r>
              <a:rPr lang="en-US" sz="1400" b="1" i="0" noProof="1"/>
              <a:t>KELVIN, satuan temperatur termodinamik, adalah 1/273.16 bagian dari temperatur termodinamik titik tripel air.</a:t>
            </a:r>
          </a:p>
          <a:p>
            <a:pPr algn="l" eaLnBrk="0" hangingPunct="0">
              <a:spcBef>
                <a:spcPct val="50000"/>
              </a:spcBef>
            </a:pPr>
            <a:r>
              <a:rPr lang="en-US" sz="1400" b="1" i="0" noProof="1"/>
              <a:t>TEMPERATUR TERMODINAMIK pada 273.16 K (0.01 </a:t>
            </a:r>
            <a:r>
              <a:rPr lang="en-US" sz="1400" b="1" i="0" baseline="30000" noProof="1"/>
              <a:t>o</a:t>
            </a:r>
            <a:r>
              <a:rPr lang="en-US" sz="1400" b="1" i="0" noProof="1"/>
              <a:t>C) direalisasikan dengan menggunakan sel titik tripel air. </a:t>
            </a:r>
          </a:p>
          <a:p>
            <a:pPr>
              <a:spcBef>
                <a:spcPct val="50000"/>
              </a:spcBef>
            </a:pPr>
            <a:r>
              <a:rPr lang="en-US" sz="1400" b="1" noProof="1"/>
              <a:t>Dalam termodinamika, titik tripel sebuah zat merupakan temperatur dan tekanan di mana ketiga-tiga fase (gas, cair, dan padat) zat tersebut berada dalam keadaan kesetimbangan termodinamika.</a:t>
            </a:r>
          </a:p>
          <a:p>
            <a:pPr>
              <a:spcBef>
                <a:spcPct val="50000"/>
              </a:spcBef>
            </a:pPr>
            <a:r>
              <a:rPr lang="en-US" sz="1400" b="1" noProof="1"/>
              <a:t>Dalam termodinamika, suatu sistem termodinamik disebut berada dalam kesetimbangan termodinamik bila sistem tersebut berada dalam keadaan setimbang mekanis, setimbang termal dan setimbang secara kimia. Dalam kesetimbangan termodinamik, tidak ada kecenderungan untuk terjadi perubahan keadaan, baik untuk sistem maupun untuk lingkungannya.</a:t>
            </a:r>
          </a:p>
          <a:p>
            <a:pPr algn="l" eaLnBrk="0" hangingPunct="0">
              <a:spcBef>
                <a:spcPct val="50000"/>
              </a:spcBef>
            </a:pPr>
            <a:endParaRPr lang="en-US" sz="1400" b="1" i="0" noProof="1"/>
          </a:p>
        </p:txBody>
      </p:sp>
      <p:sp>
        <p:nvSpPr>
          <p:cNvPr id="5" name="Rectangle 2"/>
          <p:cNvSpPr txBox="1">
            <a:spLocks noChangeArrowheads="1"/>
          </p:cNvSpPr>
          <p:nvPr/>
        </p:nvSpPr>
        <p:spPr>
          <a:xfrm>
            <a:off x="327025" y="249238"/>
            <a:ext cx="8489950" cy="958850"/>
          </a:xfrm>
          <a:prstGeom prst="rect">
            <a:avLst/>
          </a:prstGeom>
        </p:spPr>
        <p:txBody>
          <a:bodyPr tIns="35203"/>
          <a:lstStyle/>
          <a:p>
            <a:pPr marL="0" marR="0" lvl="0" indent="0" algn="l" defTabSz="914400" rtl="0" eaLnBrk="1" fontAlgn="auto" latinLnBrk="0" hangingPunct="1">
              <a:lnSpc>
                <a:spcPct val="100000"/>
              </a:lnSpc>
              <a:spcBef>
                <a:spcPct val="0"/>
              </a:spcBef>
              <a:spcAft>
                <a:spcPts val="0"/>
              </a:spcAft>
              <a:buClrTx/>
              <a:buSzTx/>
              <a:buFontTx/>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a:pPr>
            <a:r>
              <a:rPr kumimoji="0" lang="en-US" sz="4000" b="0" i="0" u="none" strike="noStrike" kern="1200" cap="none" spc="-100" normalizeH="0" baseline="0" noProof="0" dirty="0" err="1">
                <a:ln w="3200">
                  <a:solidFill>
                    <a:schemeClr val="bg2">
                      <a:shade val="75000"/>
                      <a:alpha val="25000"/>
                    </a:schemeClr>
                  </a:solidFill>
                  <a:prstDash val="solid"/>
                  <a:round/>
                </a:ln>
                <a:effectLst>
                  <a:innerShdw blurRad="50800" dist="25400" dir="13500000">
                    <a:prstClr val="black">
                      <a:alpha val="70000"/>
                    </a:prstClr>
                  </a:innerShdw>
                </a:effectLst>
                <a:uLnTx/>
                <a:uFillTx/>
                <a:latin typeface="Arial Rounded MT Bold" pitchFamily="34" charset="0"/>
                <a:ea typeface="+mj-ea"/>
                <a:cs typeface="+mj-cs"/>
              </a:rPr>
              <a:t>Satuan</a:t>
            </a:r>
            <a:r>
              <a:rPr kumimoji="0" lang="en-US" sz="4000" b="0" i="0" u="none" strike="noStrike" kern="1200" cap="none" spc="-100" normalizeH="0" baseline="0" noProof="0" dirty="0">
                <a:ln w="3200">
                  <a:solidFill>
                    <a:schemeClr val="bg2">
                      <a:shade val="75000"/>
                      <a:alpha val="25000"/>
                    </a:schemeClr>
                  </a:solidFill>
                  <a:prstDash val="solid"/>
                  <a:round/>
                </a:ln>
                <a:effectLst>
                  <a:innerShdw blurRad="50800" dist="25400" dir="13500000">
                    <a:prstClr val="black">
                      <a:alpha val="70000"/>
                    </a:prstClr>
                  </a:innerShdw>
                </a:effectLst>
                <a:uLnTx/>
                <a:uFillTx/>
                <a:latin typeface="Arial Rounded MT Bold" pitchFamily="34" charset="0"/>
                <a:ea typeface="+mj-ea"/>
                <a:cs typeface="+mj-cs"/>
              </a:rPr>
              <a:t> </a:t>
            </a:r>
            <a:r>
              <a:rPr kumimoji="0" lang="en-US" sz="4000" b="0" i="0" u="none" strike="noStrike" kern="1200" cap="none" spc="-100" normalizeH="0" baseline="0" noProof="0" dirty="0" err="1">
                <a:ln w="3200">
                  <a:solidFill>
                    <a:schemeClr val="bg2">
                      <a:shade val="75000"/>
                      <a:alpha val="25000"/>
                    </a:schemeClr>
                  </a:solidFill>
                  <a:prstDash val="solid"/>
                  <a:round/>
                </a:ln>
                <a:effectLst>
                  <a:innerShdw blurRad="50800" dist="25400" dir="13500000">
                    <a:prstClr val="black">
                      <a:alpha val="70000"/>
                    </a:prstClr>
                  </a:innerShdw>
                </a:effectLst>
                <a:uLnTx/>
                <a:uFillTx/>
                <a:latin typeface="Arial Rounded MT Bold" pitchFamily="34" charset="0"/>
                <a:ea typeface="+mj-ea"/>
                <a:cs typeface="+mj-cs"/>
              </a:rPr>
              <a:t>Internasional</a:t>
            </a:r>
            <a:r>
              <a:rPr kumimoji="0" lang="en-US" sz="4000" b="0" i="0" u="none" strike="noStrike" kern="1200" cap="none" spc="-100" normalizeH="0" baseline="0" noProof="0" dirty="0">
                <a:ln w="3200">
                  <a:solidFill>
                    <a:schemeClr val="bg2">
                      <a:shade val="75000"/>
                      <a:alpha val="25000"/>
                    </a:schemeClr>
                  </a:solidFill>
                  <a:prstDash val="solid"/>
                  <a:round/>
                </a:ln>
                <a:effectLst>
                  <a:innerShdw blurRad="50800" dist="25400" dir="13500000">
                    <a:prstClr val="black">
                      <a:alpha val="70000"/>
                    </a:prstClr>
                  </a:innerShdw>
                </a:effectLst>
                <a:uLnTx/>
                <a:uFillTx/>
                <a:latin typeface="Arial Rounded MT Bold" pitchFamily="34" charset="0"/>
                <a:ea typeface="+mj-ea"/>
                <a:cs typeface="+mj-cs"/>
              </a:rPr>
              <a:t> (SI)</a:t>
            </a:r>
          </a:p>
        </p:txBody>
      </p:sp>
      <p:pic>
        <p:nvPicPr>
          <p:cNvPr id="51202" name="Picture 2" descr="http://upload.wikimedia.org/wikipedia/commons/thumb/a/a0/Lord_Kelvin_photograph.jpg/250px-Lord_Kelvin_photograph.jpg"/>
          <p:cNvPicPr>
            <a:picLocks noChangeAspect="1" noChangeArrowheads="1"/>
          </p:cNvPicPr>
          <p:nvPr/>
        </p:nvPicPr>
        <p:blipFill>
          <a:blip r:embed="rId3"/>
          <a:srcRect/>
          <a:stretch>
            <a:fillRect/>
          </a:stretch>
        </p:blipFill>
        <p:spPr bwMode="auto">
          <a:xfrm>
            <a:off x="6153150" y="2057400"/>
            <a:ext cx="2381250" cy="2981326"/>
          </a:xfrm>
          <a:prstGeom prst="rect">
            <a:avLst/>
          </a:prstGeom>
          <a:noFill/>
        </p:spPr>
      </p:pic>
      <p:sp>
        <p:nvSpPr>
          <p:cNvPr id="6" name="Rectangle 2"/>
          <p:cNvSpPr txBox="1">
            <a:spLocks noChangeArrowheads="1"/>
          </p:cNvSpPr>
          <p:nvPr/>
        </p:nvSpPr>
        <p:spPr>
          <a:xfrm>
            <a:off x="304800" y="1022350"/>
            <a:ext cx="8489950" cy="958850"/>
          </a:xfrm>
          <a:prstGeom prst="rect">
            <a:avLst/>
          </a:prstGeom>
        </p:spPr>
        <p:txBody>
          <a:bodyPr tIns="35203"/>
          <a:lstStyle/>
          <a:p>
            <a:pPr marL="0" marR="0" lvl="0" indent="0" algn="l" defTabSz="914400" rtl="0" eaLnBrk="1" fontAlgn="auto" latinLnBrk="0" hangingPunct="1">
              <a:lnSpc>
                <a:spcPct val="100000"/>
              </a:lnSpc>
              <a:spcBef>
                <a:spcPct val="0"/>
              </a:spcBef>
              <a:spcAft>
                <a:spcPts val="0"/>
              </a:spcAft>
              <a:buClrTx/>
              <a:buSzTx/>
              <a:buFontTx/>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a:pPr>
            <a:r>
              <a:rPr kumimoji="0" lang="en-US" sz="4000" b="0" i="0" u="none" strike="noStrike" kern="1200" cap="none" spc="-100" normalizeH="0" baseline="0" noProof="0" dirty="0">
                <a:ln w="3200">
                  <a:solidFill>
                    <a:schemeClr val="bg2">
                      <a:shade val="75000"/>
                      <a:alpha val="25000"/>
                    </a:schemeClr>
                  </a:solidFill>
                  <a:prstDash val="solid"/>
                  <a:round/>
                </a:ln>
                <a:effectLst>
                  <a:innerShdw blurRad="50800" dist="25400" dir="13500000">
                    <a:prstClr val="black">
                      <a:alpha val="70000"/>
                    </a:prstClr>
                  </a:innerShdw>
                </a:effectLst>
                <a:uLnTx/>
                <a:uFillTx/>
                <a:latin typeface="Arial Rounded MT Bold" pitchFamily="34" charset="0"/>
                <a:ea typeface="+mj-ea"/>
                <a:cs typeface="+mj-cs"/>
              </a:rPr>
              <a:t>Kelvin</a:t>
            </a:r>
          </a:p>
        </p:txBody>
      </p:sp>
      <p:pic>
        <p:nvPicPr>
          <p:cNvPr id="21506" name="Picture 2" descr="http://fc00.deviantart.net/fs71/f/2013/044/0/a/dd_thermometer__kawaii__by_amis0129-d5ust6t.gif"/>
          <p:cNvPicPr>
            <a:picLocks noChangeAspect="1" noChangeArrowheads="1" noCrop="1"/>
          </p:cNvPicPr>
          <p:nvPr/>
        </p:nvPicPr>
        <p:blipFill>
          <a:blip r:embed="rId4"/>
          <a:srcRect/>
          <a:stretch>
            <a:fillRect/>
          </a:stretch>
        </p:blipFill>
        <p:spPr bwMode="auto">
          <a:xfrm>
            <a:off x="381000" y="1905000"/>
            <a:ext cx="1094847" cy="3429000"/>
          </a:xfrm>
          <a:prstGeom prst="rect">
            <a:avLst/>
          </a:prstGeom>
          <a:noFill/>
        </p:spPr>
      </p:pic>
      <p:sp>
        <p:nvSpPr>
          <p:cNvPr id="2" name="Footer Placeholder 1">
            <a:extLst>
              <a:ext uri="{FF2B5EF4-FFF2-40B4-BE49-F238E27FC236}">
                <a16:creationId xmlns:a16="http://schemas.microsoft.com/office/drawing/2014/main" id="{923B2380-0422-4E4D-9122-EF543E5AB2DA}"/>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1808135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05826"/>
                                        </p:tgtEl>
                                        <p:attrNameLst>
                                          <p:attrName>style.visibility</p:attrName>
                                        </p:attrNameLst>
                                      </p:cBhvr>
                                      <p:to>
                                        <p:strVal val="visible"/>
                                      </p:to>
                                    </p:set>
                                    <p:anim calcmode="discrete" valueType="clr">
                                      <p:cBhvr override="childStyle">
                                        <p:cTn id="7" dur="80"/>
                                        <p:tgtEl>
                                          <p:spTgt spid="20582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5826"/>
                                        </p:tgtEl>
                                        <p:attrNameLst>
                                          <p:attrName>fillcolor</p:attrName>
                                        </p:attrNameLst>
                                      </p:cBhvr>
                                      <p:tavLst>
                                        <p:tav tm="0">
                                          <p:val>
                                            <p:clrVal>
                                              <a:schemeClr val="accent2"/>
                                            </p:clrVal>
                                          </p:val>
                                        </p:tav>
                                        <p:tav tm="50000">
                                          <p:val>
                                            <p:clrVal>
                                              <a:schemeClr val="hlink"/>
                                            </p:clrVal>
                                          </p:val>
                                        </p:tav>
                                      </p:tavLst>
                                    </p:anim>
                                    <p:set>
                                      <p:cBhvr>
                                        <p:cTn id="9" dur="80"/>
                                        <p:tgtEl>
                                          <p:spTgt spid="20582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DE302748-0735-40CA-BE39-DDD3A3556F95}"/>
              </a:ext>
            </a:extLst>
          </p:cNvPr>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Remi Ramdhani</a:t>
            </a:r>
          </a:p>
        </p:txBody>
      </p:sp>
      <p:sp>
        <p:nvSpPr>
          <p:cNvPr id="16387" name="Rectangle 6">
            <a:extLst>
              <a:ext uri="{FF2B5EF4-FFF2-40B4-BE49-F238E27FC236}">
                <a16:creationId xmlns:a16="http://schemas.microsoft.com/office/drawing/2014/main" id="{8EFD948D-2800-4E41-B1A3-6AA3D85DBF7B}"/>
              </a:ext>
            </a:extLst>
          </p:cNvPr>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www.sentral-sistem.com</a:t>
            </a:r>
          </a:p>
        </p:txBody>
      </p:sp>
      <p:cxnSp>
        <p:nvCxnSpPr>
          <p:cNvPr id="27" name="Straight Connector 26">
            <a:extLst>
              <a:ext uri="{FF2B5EF4-FFF2-40B4-BE49-F238E27FC236}">
                <a16:creationId xmlns:a16="http://schemas.microsoft.com/office/drawing/2014/main" id="{33888253-2A66-4623-9EA2-6D278DEFF407}"/>
              </a:ext>
            </a:extLst>
          </p:cNvPr>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B83247C-9FF1-4D9A-913A-5637DB1C66A9}"/>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Rectangle 27">
            <a:extLst>
              <a:ext uri="{FF2B5EF4-FFF2-40B4-BE49-F238E27FC236}">
                <a16:creationId xmlns:a16="http://schemas.microsoft.com/office/drawing/2014/main" id="{29657F96-792B-499D-837B-AC322F526883}"/>
              </a:ext>
            </a:extLst>
          </p:cNvPr>
          <p:cNvSpPr>
            <a:spLocks noChangeArrowheads="1"/>
          </p:cNvSpPr>
          <p:nvPr/>
        </p:nvSpPr>
        <p:spPr bwMode="auto">
          <a:xfrm>
            <a:off x="838200" y="2468563"/>
            <a:ext cx="746760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ts val="575"/>
              </a:spcBef>
              <a:buFontTx/>
              <a:buNone/>
            </a:pPr>
            <a:r>
              <a:rPr lang="en-US" altLang="en-US" b="1" i="1" dirty="0">
                <a:latin typeface="Trebuchet MS" panose="020B0603020202020204" pitchFamily="34" charset="0"/>
              </a:rPr>
              <a:t>BAGIAN 1</a:t>
            </a:r>
          </a:p>
          <a:p>
            <a:pPr algn="ctr" eaLnBrk="1" hangingPunct="1">
              <a:spcBef>
                <a:spcPts val="575"/>
              </a:spcBef>
              <a:buFontTx/>
              <a:buNone/>
            </a:pPr>
            <a:r>
              <a:rPr lang="en-US" altLang="en-US" b="1" i="1" dirty="0">
                <a:latin typeface="Trebuchet MS" panose="020B0603020202020204" pitchFamily="34" charset="0"/>
              </a:rPr>
              <a:t>PENGANTAR DASAR KALIBRASI</a:t>
            </a:r>
          </a:p>
        </p:txBody>
      </p:sp>
      <p:sp>
        <p:nvSpPr>
          <p:cNvPr id="39" name="Rectangle 38">
            <a:hlinkClick r:id="rId3" action="ppaction://hlinkpres?slideindex=1&amp;slidetitle="/>
            <a:extLst>
              <a:ext uri="{FF2B5EF4-FFF2-40B4-BE49-F238E27FC236}">
                <a16:creationId xmlns:a16="http://schemas.microsoft.com/office/drawing/2014/main" id="{DD1F1147-5A74-4201-8070-0CBABE9239B4}"/>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Why Calibration</a:t>
            </a:r>
          </a:p>
        </p:txBody>
      </p:sp>
      <p:sp>
        <p:nvSpPr>
          <p:cNvPr id="40" name="Rectangle 39">
            <a:hlinkClick r:id="rId4" action="ppaction://hlinkpres?slideindex=1&amp;slidetitle="/>
            <a:extLst>
              <a:ext uri="{FF2B5EF4-FFF2-40B4-BE49-F238E27FC236}">
                <a16:creationId xmlns:a16="http://schemas.microsoft.com/office/drawing/2014/main" id="{55FC1C8F-1C37-4FAF-86D8-E88F3447A34A}"/>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SS Calibration</a:t>
            </a:r>
          </a:p>
        </p:txBody>
      </p:sp>
      <p:sp>
        <p:nvSpPr>
          <p:cNvPr id="41" name="Rectangle 40">
            <a:hlinkClick r:id="rId5" action="ppaction://hlinkpres?slideindex=1&amp;slidetitle="/>
            <a:extLst>
              <a:ext uri="{FF2B5EF4-FFF2-40B4-BE49-F238E27FC236}">
                <a16:creationId xmlns:a16="http://schemas.microsoft.com/office/drawing/2014/main" id="{30A0954F-6CF5-49F6-9986-82D3C343379B}"/>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a:t>
            </a:r>
            <a:r>
              <a:rPr lang="en-US" sz="1000" dirty="0" err="1">
                <a:solidFill>
                  <a:schemeClr val="bg1"/>
                </a:solidFill>
                <a:effectLst>
                  <a:outerShdw blurRad="38100" dist="38100" dir="2700000" algn="tl">
                    <a:srgbClr val="000000">
                      <a:alpha val="43137"/>
                    </a:srgbClr>
                  </a:outerShdw>
                </a:effectLst>
                <a:latin typeface="Arial" pitchFamily="34" charset="0"/>
              </a:rPr>
              <a:t>Tenik</a:t>
            </a:r>
            <a:r>
              <a:rPr lang="en-US" sz="1000" dirty="0">
                <a:solidFill>
                  <a:schemeClr val="bg1"/>
                </a:solidFill>
                <a:effectLst>
                  <a:outerShdw blurRad="38100" dist="38100" dir="2700000" algn="tl">
                    <a:srgbClr val="000000">
                      <a:alpha val="43137"/>
                    </a:srgbClr>
                  </a:outerShdw>
                </a:effectLst>
                <a:latin typeface="Arial" pitchFamily="34" charset="0"/>
              </a:rPr>
              <a:t> Calibration</a:t>
            </a:r>
          </a:p>
        </p:txBody>
      </p:sp>
      <p:sp>
        <p:nvSpPr>
          <p:cNvPr id="42" name="Rectangle 41">
            <a:hlinkClick r:id="rId6" action="ppaction://hlinkpres?slideindex=1&amp;slidetitle="/>
            <a:extLst>
              <a:ext uri="{FF2B5EF4-FFF2-40B4-BE49-F238E27FC236}">
                <a16:creationId xmlns:a16="http://schemas.microsoft.com/office/drawing/2014/main" id="{B23B1B70-C424-4883-BA06-A04A633948B3}"/>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Uncertainty</a:t>
            </a:r>
          </a:p>
        </p:txBody>
      </p:sp>
      <p:sp>
        <p:nvSpPr>
          <p:cNvPr id="43" name="Rectangle 42">
            <a:hlinkClick r:id="rId7" action="ppaction://hlinkpres?slideindex=1&amp;slidetitle="/>
            <a:extLst>
              <a:ext uri="{FF2B5EF4-FFF2-40B4-BE49-F238E27FC236}">
                <a16:creationId xmlns:a16="http://schemas.microsoft.com/office/drawing/2014/main" id="{E9EDB4F0-B948-445C-8E51-A6C3B568795A}"/>
              </a:ext>
            </a:extLst>
          </p:cNvPr>
          <p:cNvSpPr/>
          <p:nvPr/>
        </p:nvSpPr>
        <p:spPr>
          <a:xfrm>
            <a:off x="63912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Thermocouple</a:t>
            </a:r>
          </a:p>
        </p:txBody>
      </p:sp>
      <p:sp>
        <p:nvSpPr>
          <p:cNvPr id="16397" name="TextBox 31">
            <a:extLst>
              <a:ext uri="{FF2B5EF4-FFF2-40B4-BE49-F238E27FC236}">
                <a16:creationId xmlns:a16="http://schemas.microsoft.com/office/drawing/2014/main" id="{C32326CF-FF3D-44C7-80A1-1F19F90F6983}"/>
              </a:ext>
            </a:extLst>
          </p:cNvPr>
          <p:cNvSpPr txBox="1">
            <a:spLocks noChangeArrowheads="1"/>
          </p:cNvSpPr>
          <p:nvPr/>
        </p:nvSpPr>
        <p:spPr bwMode="auto">
          <a:xfrm>
            <a:off x="1752600" y="1600200"/>
            <a:ext cx="723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100">
                <a:latin typeface="Cambria" panose="02040503050406030204" pitchFamily="18" charset="0"/>
              </a:rPr>
              <a:t>Cikarang Square Blok B No.11, Jl. Raya Cibarusah, Cikarang Selatan 17530, Jawa Barat</a:t>
            </a:r>
          </a:p>
          <a:p>
            <a:pPr algn="r">
              <a:spcBef>
                <a:spcPct val="0"/>
              </a:spcBef>
              <a:buFontTx/>
              <a:buNone/>
            </a:pPr>
            <a:r>
              <a:rPr lang="en-US" altLang="en-US" sz="1100">
                <a:latin typeface="Cambria" panose="02040503050406030204" pitchFamily="18" charset="0"/>
              </a:rPr>
              <a:t>Tlp : (021) 89321314-5 / (021) 89321323 Fax: : 021-9067204. www. sentralkalibrasi.co.id</a:t>
            </a:r>
          </a:p>
          <a:p>
            <a:pPr algn="r">
              <a:spcBef>
                <a:spcPct val="0"/>
              </a:spcBef>
              <a:buFontTx/>
              <a:buNone/>
            </a:pPr>
            <a:endParaRPr lang="en-US" altLang="en-US" sz="1100"/>
          </a:p>
        </p:txBody>
      </p:sp>
      <p:pic>
        <p:nvPicPr>
          <p:cNvPr id="16398" name="Picture 36" descr="http://phitagoras.co.id/wp-content/uploads/2012/04/training-ISO-17025-sistem-manajemen-laboratorium.gif">
            <a:extLst>
              <a:ext uri="{FF2B5EF4-FFF2-40B4-BE49-F238E27FC236}">
                <a16:creationId xmlns:a16="http://schemas.microsoft.com/office/drawing/2014/main" id="{1DAC15B4-7FD2-4501-AE8F-0CDE073B87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
            <a:extLst>
              <a:ext uri="{FF2B5EF4-FFF2-40B4-BE49-F238E27FC236}">
                <a16:creationId xmlns:a16="http://schemas.microsoft.com/office/drawing/2014/main" id="{8069CCFC-D626-45AA-A26E-D082252A8FF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38">
            <a:extLst>
              <a:ext uri="{FF2B5EF4-FFF2-40B4-BE49-F238E27FC236}">
                <a16:creationId xmlns:a16="http://schemas.microsoft.com/office/drawing/2014/main" id="{BB10274F-5F1E-43E7-A6E3-5C60B33EFA1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IMG_5258.JPG">
            <a:extLst>
              <a:ext uri="{FF2B5EF4-FFF2-40B4-BE49-F238E27FC236}">
                <a16:creationId xmlns:a16="http://schemas.microsoft.com/office/drawing/2014/main" id="{3EC07B89-5A5C-4030-8AF7-DC467B0F6B38}"/>
              </a:ext>
            </a:extLst>
          </p:cNvPr>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IMG_5269.JPG">
            <a:extLst>
              <a:ext uri="{FF2B5EF4-FFF2-40B4-BE49-F238E27FC236}">
                <a16:creationId xmlns:a16="http://schemas.microsoft.com/office/drawing/2014/main" id="{9B91437E-0948-49C9-A5AA-5DE6826652D6}"/>
              </a:ext>
            </a:extLst>
          </p:cNvPr>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IMG_5290.JPG">
            <a:extLst>
              <a:ext uri="{FF2B5EF4-FFF2-40B4-BE49-F238E27FC236}">
                <a16:creationId xmlns:a16="http://schemas.microsoft.com/office/drawing/2014/main" id="{B13E1122-BB9B-42F2-BBF2-93C174350E2F}"/>
              </a:ext>
            </a:extLst>
          </p:cNvPr>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IMG_1056.JPG">
            <a:extLst>
              <a:ext uri="{FF2B5EF4-FFF2-40B4-BE49-F238E27FC236}">
                <a16:creationId xmlns:a16="http://schemas.microsoft.com/office/drawing/2014/main" id="{635B27AB-7BAC-49EC-88C7-59F37AD1E6CA}"/>
              </a:ext>
            </a:extLst>
          </p:cNvPr>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6">
            <a:extLst>
              <a:ext uri="{FF2B5EF4-FFF2-40B4-BE49-F238E27FC236}">
                <a16:creationId xmlns:a16="http://schemas.microsoft.com/office/drawing/2014/main" id="{1D487D49-DA9A-4C71-BBBF-5615B54C3FA8}"/>
              </a:ext>
            </a:extLst>
          </p:cNvPr>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t>www.sentralkalibrasi.co.id</a:t>
            </a:r>
          </a:p>
        </p:txBody>
      </p:sp>
      <p:sp>
        <p:nvSpPr>
          <p:cNvPr id="2" name="Footer Placeholder 1">
            <a:extLst>
              <a:ext uri="{FF2B5EF4-FFF2-40B4-BE49-F238E27FC236}">
                <a16:creationId xmlns:a16="http://schemas.microsoft.com/office/drawing/2014/main" id="{CF1B7416-A8EE-49AF-A372-A28AC160BF1E}"/>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01052886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28FE1B5-0C4B-4DF2-B06E-1DBD585F2CFB}"/>
              </a:ext>
            </a:extLst>
          </p:cNvPr>
          <p:cNvSpPr>
            <a:spLocks noGrp="1" noChangeArrowheads="1"/>
          </p:cNvSpPr>
          <p:nvPr>
            <p:ph type="title"/>
          </p:nvPr>
        </p:nvSpPr>
        <p:spPr>
          <a:xfrm>
            <a:off x="819150" y="103188"/>
            <a:ext cx="6196013" cy="576262"/>
          </a:xfrm>
        </p:spPr>
        <p:txBody>
          <a:bodyPr/>
          <a:lstStyle/>
          <a:p>
            <a:pPr algn="r"/>
            <a:r>
              <a:rPr lang="en-US" altLang="en-US" sz="2800" dirty="0">
                <a:solidFill>
                  <a:schemeClr val="tx1"/>
                </a:solidFill>
              </a:rPr>
              <a:t>KETERTELUSURAN PENGUKURAN</a:t>
            </a:r>
          </a:p>
        </p:txBody>
      </p:sp>
      <p:sp>
        <p:nvSpPr>
          <p:cNvPr id="60419" name="Rectangle 3">
            <a:extLst>
              <a:ext uri="{FF2B5EF4-FFF2-40B4-BE49-F238E27FC236}">
                <a16:creationId xmlns:a16="http://schemas.microsoft.com/office/drawing/2014/main" id="{D9942E3A-9CDB-4FCA-812B-5FA05EE131D2}"/>
              </a:ext>
            </a:extLst>
          </p:cNvPr>
          <p:cNvSpPr>
            <a:spLocks noChangeArrowheads="1"/>
          </p:cNvSpPr>
          <p:nvPr/>
        </p:nvSpPr>
        <p:spPr bwMode="auto">
          <a:xfrm>
            <a:off x="1568450" y="4406900"/>
            <a:ext cx="214313"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0" name="Rectangle 4">
            <a:extLst>
              <a:ext uri="{FF2B5EF4-FFF2-40B4-BE49-F238E27FC236}">
                <a16:creationId xmlns:a16="http://schemas.microsoft.com/office/drawing/2014/main" id="{7BB88E38-40E3-4B21-99BD-A25370F50132}"/>
              </a:ext>
            </a:extLst>
          </p:cNvPr>
          <p:cNvSpPr>
            <a:spLocks noChangeArrowheads="1"/>
          </p:cNvSpPr>
          <p:nvPr/>
        </p:nvSpPr>
        <p:spPr bwMode="auto">
          <a:xfrm>
            <a:off x="4632325" y="6121400"/>
            <a:ext cx="1968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1" name="Rectangle 5">
            <a:extLst>
              <a:ext uri="{FF2B5EF4-FFF2-40B4-BE49-F238E27FC236}">
                <a16:creationId xmlns:a16="http://schemas.microsoft.com/office/drawing/2014/main" id="{63CAE516-1B99-4A2A-BD09-EEE25D431283}"/>
              </a:ext>
            </a:extLst>
          </p:cNvPr>
          <p:cNvSpPr>
            <a:spLocks noChangeArrowheads="1"/>
          </p:cNvSpPr>
          <p:nvPr/>
        </p:nvSpPr>
        <p:spPr bwMode="auto">
          <a:xfrm>
            <a:off x="4632325" y="5665788"/>
            <a:ext cx="1968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2" name="Rectangle 6">
            <a:extLst>
              <a:ext uri="{FF2B5EF4-FFF2-40B4-BE49-F238E27FC236}">
                <a16:creationId xmlns:a16="http://schemas.microsoft.com/office/drawing/2014/main" id="{CC9E97EB-B79C-45B8-A4BC-BE2EAF918DC1}"/>
              </a:ext>
            </a:extLst>
          </p:cNvPr>
          <p:cNvSpPr>
            <a:spLocks noChangeArrowheads="1"/>
          </p:cNvSpPr>
          <p:nvPr/>
        </p:nvSpPr>
        <p:spPr bwMode="auto">
          <a:xfrm>
            <a:off x="4632325" y="4406900"/>
            <a:ext cx="196850"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3" name="Rectangle 7">
            <a:extLst>
              <a:ext uri="{FF2B5EF4-FFF2-40B4-BE49-F238E27FC236}">
                <a16:creationId xmlns:a16="http://schemas.microsoft.com/office/drawing/2014/main" id="{D596BB5D-7597-4FA4-92BB-84E669FC0851}"/>
              </a:ext>
            </a:extLst>
          </p:cNvPr>
          <p:cNvSpPr>
            <a:spLocks noChangeArrowheads="1"/>
          </p:cNvSpPr>
          <p:nvPr/>
        </p:nvSpPr>
        <p:spPr bwMode="auto">
          <a:xfrm>
            <a:off x="4632325" y="3951288"/>
            <a:ext cx="1968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4" name="Rectangle 8">
            <a:extLst>
              <a:ext uri="{FF2B5EF4-FFF2-40B4-BE49-F238E27FC236}">
                <a16:creationId xmlns:a16="http://schemas.microsoft.com/office/drawing/2014/main" id="{2DC5781F-A409-4EE6-A664-A82927016609}"/>
              </a:ext>
            </a:extLst>
          </p:cNvPr>
          <p:cNvSpPr>
            <a:spLocks noChangeArrowheads="1"/>
          </p:cNvSpPr>
          <p:nvPr/>
        </p:nvSpPr>
        <p:spPr bwMode="auto">
          <a:xfrm>
            <a:off x="4632325" y="3057525"/>
            <a:ext cx="196850"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5" name="Rectangle 9">
            <a:extLst>
              <a:ext uri="{FF2B5EF4-FFF2-40B4-BE49-F238E27FC236}">
                <a16:creationId xmlns:a16="http://schemas.microsoft.com/office/drawing/2014/main" id="{3054149E-1F89-48D4-A1B3-7AC57DC51EA3}"/>
              </a:ext>
            </a:extLst>
          </p:cNvPr>
          <p:cNvSpPr>
            <a:spLocks noChangeArrowheads="1"/>
          </p:cNvSpPr>
          <p:nvPr/>
        </p:nvSpPr>
        <p:spPr bwMode="auto">
          <a:xfrm>
            <a:off x="4632325" y="2601913"/>
            <a:ext cx="1968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6" name="Rectangle 10">
            <a:extLst>
              <a:ext uri="{FF2B5EF4-FFF2-40B4-BE49-F238E27FC236}">
                <a16:creationId xmlns:a16="http://schemas.microsoft.com/office/drawing/2014/main" id="{73E473E7-3E00-4785-BBED-5DA30D75CFF2}"/>
              </a:ext>
            </a:extLst>
          </p:cNvPr>
          <p:cNvSpPr>
            <a:spLocks noChangeArrowheads="1"/>
          </p:cNvSpPr>
          <p:nvPr/>
        </p:nvSpPr>
        <p:spPr bwMode="auto">
          <a:xfrm>
            <a:off x="4632325" y="2105025"/>
            <a:ext cx="1968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7" name="Rectangle 11">
            <a:extLst>
              <a:ext uri="{FF2B5EF4-FFF2-40B4-BE49-F238E27FC236}">
                <a16:creationId xmlns:a16="http://schemas.microsoft.com/office/drawing/2014/main" id="{DF688F42-40DE-4BAB-ADD3-3A2591D00B6B}"/>
              </a:ext>
            </a:extLst>
          </p:cNvPr>
          <p:cNvSpPr>
            <a:spLocks noChangeArrowheads="1"/>
          </p:cNvSpPr>
          <p:nvPr/>
        </p:nvSpPr>
        <p:spPr bwMode="auto">
          <a:xfrm>
            <a:off x="4632325" y="1557338"/>
            <a:ext cx="196850"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28" name="Rectangle 12">
            <a:extLst>
              <a:ext uri="{FF2B5EF4-FFF2-40B4-BE49-F238E27FC236}">
                <a16:creationId xmlns:a16="http://schemas.microsoft.com/office/drawing/2014/main" id="{8FA19759-E522-4CF2-8056-E336F0025383}"/>
              </a:ext>
            </a:extLst>
          </p:cNvPr>
          <p:cNvSpPr>
            <a:spLocks noChangeArrowheads="1"/>
          </p:cNvSpPr>
          <p:nvPr/>
        </p:nvSpPr>
        <p:spPr bwMode="auto">
          <a:xfrm>
            <a:off x="7131050" y="5665788"/>
            <a:ext cx="2012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p>
        </p:txBody>
      </p:sp>
      <p:sp>
        <p:nvSpPr>
          <p:cNvPr id="60429" name="Rectangle 13">
            <a:extLst>
              <a:ext uri="{FF2B5EF4-FFF2-40B4-BE49-F238E27FC236}">
                <a16:creationId xmlns:a16="http://schemas.microsoft.com/office/drawing/2014/main" id="{434C6E08-5E27-450D-9040-E3879AD1D0D4}"/>
              </a:ext>
            </a:extLst>
          </p:cNvPr>
          <p:cNvSpPr>
            <a:spLocks noChangeArrowheads="1"/>
          </p:cNvSpPr>
          <p:nvPr/>
        </p:nvSpPr>
        <p:spPr bwMode="auto">
          <a:xfrm>
            <a:off x="6932613" y="5665788"/>
            <a:ext cx="198437"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0" name="Rectangle 14">
            <a:extLst>
              <a:ext uri="{FF2B5EF4-FFF2-40B4-BE49-F238E27FC236}">
                <a16:creationId xmlns:a16="http://schemas.microsoft.com/office/drawing/2014/main" id="{1476332B-4CF1-4EB1-BC82-54C5F155F57F}"/>
              </a:ext>
            </a:extLst>
          </p:cNvPr>
          <p:cNvSpPr>
            <a:spLocks noChangeArrowheads="1"/>
          </p:cNvSpPr>
          <p:nvPr/>
        </p:nvSpPr>
        <p:spPr bwMode="auto">
          <a:xfrm>
            <a:off x="4829175" y="5665788"/>
            <a:ext cx="2103438"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31" name="Rectangle 15">
            <a:extLst>
              <a:ext uri="{FF2B5EF4-FFF2-40B4-BE49-F238E27FC236}">
                <a16:creationId xmlns:a16="http://schemas.microsoft.com/office/drawing/2014/main" id="{5DF0A54C-BF61-4E9D-9D48-EF178E212B04}"/>
              </a:ext>
            </a:extLst>
          </p:cNvPr>
          <p:cNvSpPr>
            <a:spLocks noChangeArrowheads="1"/>
          </p:cNvSpPr>
          <p:nvPr/>
        </p:nvSpPr>
        <p:spPr bwMode="auto">
          <a:xfrm>
            <a:off x="323850" y="5665788"/>
            <a:ext cx="430847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32" name="Rectangle 16">
            <a:extLst>
              <a:ext uri="{FF2B5EF4-FFF2-40B4-BE49-F238E27FC236}">
                <a16:creationId xmlns:a16="http://schemas.microsoft.com/office/drawing/2014/main" id="{A4D91ED4-7282-4DBF-8CD9-987C4E85D7EF}"/>
              </a:ext>
            </a:extLst>
          </p:cNvPr>
          <p:cNvSpPr>
            <a:spLocks noChangeArrowheads="1"/>
          </p:cNvSpPr>
          <p:nvPr/>
        </p:nvSpPr>
        <p:spPr bwMode="auto">
          <a:xfrm>
            <a:off x="6932613" y="6121400"/>
            <a:ext cx="1984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3" name="Rectangle 17">
            <a:extLst>
              <a:ext uri="{FF2B5EF4-FFF2-40B4-BE49-F238E27FC236}">
                <a16:creationId xmlns:a16="http://schemas.microsoft.com/office/drawing/2014/main" id="{35D59150-B273-474F-BAD4-AE97F1F024FE}"/>
              </a:ext>
            </a:extLst>
          </p:cNvPr>
          <p:cNvSpPr>
            <a:spLocks noChangeArrowheads="1"/>
          </p:cNvSpPr>
          <p:nvPr/>
        </p:nvSpPr>
        <p:spPr bwMode="auto">
          <a:xfrm>
            <a:off x="6932613" y="4406900"/>
            <a:ext cx="198437"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4" name="Rectangle 18">
            <a:extLst>
              <a:ext uri="{FF2B5EF4-FFF2-40B4-BE49-F238E27FC236}">
                <a16:creationId xmlns:a16="http://schemas.microsoft.com/office/drawing/2014/main" id="{81017C05-73BE-4C01-A4B4-1FDDBCE09557}"/>
              </a:ext>
            </a:extLst>
          </p:cNvPr>
          <p:cNvSpPr>
            <a:spLocks noChangeArrowheads="1"/>
          </p:cNvSpPr>
          <p:nvPr/>
        </p:nvSpPr>
        <p:spPr bwMode="auto">
          <a:xfrm>
            <a:off x="6932613" y="3951288"/>
            <a:ext cx="198437"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5" name="Rectangle 19">
            <a:extLst>
              <a:ext uri="{FF2B5EF4-FFF2-40B4-BE49-F238E27FC236}">
                <a16:creationId xmlns:a16="http://schemas.microsoft.com/office/drawing/2014/main" id="{73F6CD98-17B6-4FF2-8586-05BA0A9F586B}"/>
              </a:ext>
            </a:extLst>
          </p:cNvPr>
          <p:cNvSpPr>
            <a:spLocks noChangeArrowheads="1"/>
          </p:cNvSpPr>
          <p:nvPr/>
        </p:nvSpPr>
        <p:spPr bwMode="auto">
          <a:xfrm>
            <a:off x="6932613" y="3057525"/>
            <a:ext cx="198437"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6" name="Rectangle 20">
            <a:extLst>
              <a:ext uri="{FF2B5EF4-FFF2-40B4-BE49-F238E27FC236}">
                <a16:creationId xmlns:a16="http://schemas.microsoft.com/office/drawing/2014/main" id="{FB4F85A8-CB61-4CD0-9C32-AC3CB6864788}"/>
              </a:ext>
            </a:extLst>
          </p:cNvPr>
          <p:cNvSpPr>
            <a:spLocks noChangeArrowheads="1"/>
          </p:cNvSpPr>
          <p:nvPr/>
        </p:nvSpPr>
        <p:spPr bwMode="auto">
          <a:xfrm>
            <a:off x="6932613" y="2601913"/>
            <a:ext cx="198437"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7" name="Rectangle 21">
            <a:extLst>
              <a:ext uri="{FF2B5EF4-FFF2-40B4-BE49-F238E27FC236}">
                <a16:creationId xmlns:a16="http://schemas.microsoft.com/office/drawing/2014/main" id="{CB784953-19AE-4299-8CC5-924D1FA95A17}"/>
              </a:ext>
            </a:extLst>
          </p:cNvPr>
          <p:cNvSpPr>
            <a:spLocks noChangeArrowheads="1"/>
          </p:cNvSpPr>
          <p:nvPr/>
        </p:nvSpPr>
        <p:spPr bwMode="auto">
          <a:xfrm>
            <a:off x="6932613" y="2105025"/>
            <a:ext cx="1984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8" name="Rectangle 22">
            <a:extLst>
              <a:ext uri="{FF2B5EF4-FFF2-40B4-BE49-F238E27FC236}">
                <a16:creationId xmlns:a16="http://schemas.microsoft.com/office/drawing/2014/main" id="{A61009A1-BF25-45FD-A180-08D54B756131}"/>
              </a:ext>
            </a:extLst>
          </p:cNvPr>
          <p:cNvSpPr>
            <a:spLocks noChangeArrowheads="1"/>
          </p:cNvSpPr>
          <p:nvPr/>
        </p:nvSpPr>
        <p:spPr bwMode="auto">
          <a:xfrm>
            <a:off x="6932613" y="1557338"/>
            <a:ext cx="198437"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solidFill>
                <a:schemeClr val="hlink"/>
              </a:solidFill>
            </a:endParaRPr>
          </a:p>
        </p:txBody>
      </p:sp>
      <p:sp>
        <p:nvSpPr>
          <p:cNvPr id="60439" name="Rectangle 23">
            <a:extLst>
              <a:ext uri="{FF2B5EF4-FFF2-40B4-BE49-F238E27FC236}">
                <a16:creationId xmlns:a16="http://schemas.microsoft.com/office/drawing/2014/main" id="{59241522-CBA6-4217-BA06-A7BEA6E72C0C}"/>
              </a:ext>
            </a:extLst>
          </p:cNvPr>
          <p:cNvSpPr>
            <a:spLocks noChangeArrowheads="1"/>
          </p:cNvSpPr>
          <p:nvPr/>
        </p:nvSpPr>
        <p:spPr bwMode="auto">
          <a:xfrm>
            <a:off x="7131050" y="3951288"/>
            <a:ext cx="2012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p>
        </p:txBody>
      </p:sp>
      <p:sp>
        <p:nvSpPr>
          <p:cNvPr id="60440" name="Rectangle 24">
            <a:extLst>
              <a:ext uri="{FF2B5EF4-FFF2-40B4-BE49-F238E27FC236}">
                <a16:creationId xmlns:a16="http://schemas.microsoft.com/office/drawing/2014/main" id="{60B63079-6F89-4E07-ABE6-8575092A490A}"/>
              </a:ext>
            </a:extLst>
          </p:cNvPr>
          <p:cNvSpPr>
            <a:spLocks noChangeArrowheads="1"/>
          </p:cNvSpPr>
          <p:nvPr/>
        </p:nvSpPr>
        <p:spPr bwMode="auto">
          <a:xfrm>
            <a:off x="4829175" y="3951288"/>
            <a:ext cx="2103438"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41" name="Rectangle 25">
            <a:extLst>
              <a:ext uri="{FF2B5EF4-FFF2-40B4-BE49-F238E27FC236}">
                <a16:creationId xmlns:a16="http://schemas.microsoft.com/office/drawing/2014/main" id="{79315C46-954F-4463-9D55-342BF1DF2581}"/>
              </a:ext>
            </a:extLst>
          </p:cNvPr>
          <p:cNvSpPr>
            <a:spLocks noChangeArrowheads="1"/>
          </p:cNvSpPr>
          <p:nvPr/>
        </p:nvSpPr>
        <p:spPr bwMode="auto">
          <a:xfrm>
            <a:off x="1782763" y="3951288"/>
            <a:ext cx="2849562"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42" name="Rectangle 26">
            <a:extLst>
              <a:ext uri="{FF2B5EF4-FFF2-40B4-BE49-F238E27FC236}">
                <a16:creationId xmlns:a16="http://schemas.microsoft.com/office/drawing/2014/main" id="{138AA27A-342C-41CD-BB3B-216B4A82F419}"/>
              </a:ext>
            </a:extLst>
          </p:cNvPr>
          <p:cNvSpPr>
            <a:spLocks noChangeArrowheads="1"/>
          </p:cNvSpPr>
          <p:nvPr/>
        </p:nvSpPr>
        <p:spPr bwMode="auto">
          <a:xfrm>
            <a:off x="323850" y="3951288"/>
            <a:ext cx="1458913"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43" name="Rectangle 27">
            <a:extLst>
              <a:ext uri="{FF2B5EF4-FFF2-40B4-BE49-F238E27FC236}">
                <a16:creationId xmlns:a16="http://schemas.microsoft.com/office/drawing/2014/main" id="{2D06081B-59F8-4A15-A3FA-82D7F292D1FE}"/>
              </a:ext>
            </a:extLst>
          </p:cNvPr>
          <p:cNvSpPr>
            <a:spLocks noChangeArrowheads="1"/>
          </p:cNvSpPr>
          <p:nvPr/>
        </p:nvSpPr>
        <p:spPr bwMode="auto">
          <a:xfrm>
            <a:off x="7131050" y="2601913"/>
            <a:ext cx="2012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endParaRPr lang="id-ID" altLang="en-US" sz="2400"/>
          </a:p>
        </p:txBody>
      </p:sp>
      <p:sp>
        <p:nvSpPr>
          <p:cNvPr id="60444" name="Rectangle 28">
            <a:extLst>
              <a:ext uri="{FF2B5EF4-FFF2-40B4-BE49-F238E27FC236}">
                <a16:creationId xmlns:a16="http://schemas.microsoft.com/office/drawing/2014/main" id="{4ED281CD-38FC-4FCA-A42B-0BAA531B1662}"/>
              </a:ext>
            </a:extLst>
          </p:cNvPr>
          <p:cNvSpPr>
            <a:spLocks noChangeArrowheads="1"/>
          </p:cNvSpPr>
          <p:nvPr/>
        </p:nvSpPr>
        <p:spPr bwMode="auto">
          <a:xfrm>
            <a:off x="4829175" y="2601913"/>
            <a:ext cx="2103438"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45" name="Rectangle 29">
            <a:extLst>
              <a:ext uri="{FF2B5EF4-FFF2-40B4-BE49-F238E27FC236}">
                <a16:creationId xmlns:a16="http://schemas.microsoft.com/office/drawing/2014/main" id="{30DAB0CD-3C98-444A-894D-4CDA0C76485B}"/>
              </a:ext>
            </a:extLst>
          </p:cNvPr>
          <p:cNvSpPr>
            <a:spLocks noChangeArrowheads="1"/>
          </p:cNvSpPr>
          <p:nvPr/>
        </p:nvSpPr>
        <p:spPr bwMode="auto">
          <a:xfrm>
            <a:off x="1782763" y="2601913"/>
            <a:ext cx="2849562"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46" name="Rectangle 30">
            <a:extLst>
              <a:ext uri="{FF2B5EF4-FFF2-40B4-BE49-F238E27FC236}">
                <a16:creationId xmlns:a16="http://schemas.microsoft.com/office/drawing/2014/main" id="{C22B1E3C-AD0D-478B-88B3-E4E45F938B40}"/>
              </a:ext>
            </a:extLst>
          </p:cNvPr>
          <p:cNvSpPr>
            <a:spLocks noChangeArrowheads="1"/>
          </p:cNvSpPr>
          <p:nvPr/>
        </p:nvSpPr>
        <p:spPr bwMode="auto">
          <a:xfrm>
            <a:off x="323850" y="2601913"/>
            <a:ext cx="1458913"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47" name="Rectangle 31">
            <a:extLst>
              <a:ext uri="{FF2B5EF4-FFF2-40B4-BE49-F238E27FC236}">
                <a16:creationId xmlns:a16="http://schemas.microsoft.com/office/drawing/2014/main" id="{5F59FBD3-04C4-4319-AE50-9C4AE7F4B62E}"/>
              </a:ext>
            </a:extLst>
          </p:cNvPr>
          <p:cNvSpPr>
            <a:spLocks noChangeArrowheads="1"/>
          </p:cNvSpPr>
          <p:nvPr/>
        </p:nvSpPr>
        <p:spPr bwMode="auto">
          <a:xfrm>
            <a:off x="7131050" y="3141663"/>
            <a:ext cx="201295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r>
              <a:rPr lang="en-US" altLang="en-US" sz="2400" dirty="0"/>
              <a:t>SNSU BSN</a:t>
            </a:r>
          </a:p>
        </p:txBody>
      </p:sp>
      <p:sp>
        <p:nvSpPr>
          <p:cNvPr id="60448" name="Rectangle 32">
            <a:extLst>
              <a:ext uri="{FF2B5EF4-FFF2-40B4-BE49-F238E27FC236}">
                <a16:creationId xmlns:a16="http://schemas.microsoft.com/office/drawing/2014/main" id="{FA44D33D-3B3B-472C-828C-B362D5FC4A7F}"/>
              </a:ext>
            </a:extLst>
          </p:cNvPr>
          <p:cNvSpPr>
            <a:spLocks noChangeArrowheads="1"/>
          </p:cNvSpPr>
          <p:nvPr/>
        </p:nvSpPr>
        <p:spPr bwMode="auto">
          <a:xfrm>
            <a:off x="4829175" y="3057525"/>
            <a:ext cx="2103438" cy="893763"/>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Termokopel</a:t>
            </a:r>
          </a:p>
          <a:p>
            <a:pPr algn="ctr">
              <a:buFont typeface="Wingdings" panose="05000000000000000000" pitchFamily="2" charset="2"/>
              <a:buNone/>
            </a:pPr>
            <a:r>
              <a:rPr lang="en-US" altLang="en-US" sz="2400">
                <a:effectLst/>
              </a:rPr>
              <a:t>tipe S</a:t>
            </a:r>
          </a:p>
        </p:txBody>
      </p:sp>
      <p:sp>
        <p:nvSpPr>
          <p:cNvPr id="60449" name="Rectangle 33">
            <a:extLst>
              <a:ext uri="{FF2B5EF4-FFF2-40B4-BE49-F238E27FC236}">
                <a16:creationId xmlns:a16="http://schemas.microsoft.com/office/drawing/2014/main" id="{C40CE70D-D929-447D-B449-7405CDA4A11A}"/>
              </a:ext>
            </a:extLst>
          </p:cNvPr>
          <p:cNvSpPr>
            <a:spLocks noChangeArrowheads="1"/>
          </p:cNvSpPr>
          <p:nvPr/>
        </p:nvSpPr>
        <p:spPr bwMode="auto">
          <a:xfrm>
            <a:off x="1782763" y="3057525"/>
            <a:ext cx="2849562" cy="893763"/>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SPRT</a:t>
            </a:r>
          </a:p>
        </p:txBody>
      </p:sp>
      <p:sp>
        <p:nvSpPr>
          <p:cNvPr id="60450" name="Rectangle 34">
            <a:extLst>
              <a:ext uri="{FF2B5EF4-FFF2-40B4-BE49-F238E27FC236}">
                <a16:creationId xmlns:a16="http://schemas.microsoft.com/office/drawing/2014/main" id="{B909F923-B844-4962-A39C-4AC9BD9AEC62}"/>
              </a:ext>
            </a:extLst>
          </p:cNvPr>
          <p:cNvSpPr>
            <a:spLocks noChangeArrowheads="1"/>
          </p:cNvSpPr>
          <p:nvPr/>
        </p:nvSpPr>
        <p:spPr bwMode="auto">
          <a:xfrm>
            <a:off x="7131050" y="6121400"/>
            <a:ext cx="20129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r>
              <a:rPr lang="en-US" altLang="en-US" sz="2400"/>
              <a:t>INDUSTRI</a:t>
            </a:r>
          </a:p>
        </p:txBody>
      </p:sp>
      <p:sp>
        <p:nvSpPr>
          <p:cNvPr id="60451" name="Rectangle 35">
            <a:extLst>
              <a:ext uri="{FF2B5EF4-FFF2-40B4-BE49-F238E27FC236}">
                <a16:creationId xmlns:a16="http://schemas.microsoft.com/office/drawing/2014/main" id="{7DC19646-6216-4178-822D-33918E154B2A}"/>
              </a:ext>
            </a:extLst>
          </p:cNvPr>
          <p:cNvSpPr>
            <a:spLocks noChangeArrowheads="1"/>
          </p:cNvSpPr>
          <p:nvPr/>
        </p:nvSpPr>
        <p:spPr bwMode="auto">
          <a:xfrm>
            <a:off x="4829175" y="6121400"/>
            <a:ext cx="2103438" cy="4968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Termokopel</a:t>
            </a:r>
          </a:p>
        </p:txBody>
      </p:sp>
      <p:sp>
        <p:nvSpPr>
          <p:cNvPr id="60452" name="Rectangle 36">
            <a:extLst>
              <a:ext uri="{FF2B5EF4-FFF2-40B4-BE49-F238E27FC236}">
                <a16:creationId xmlns:a16="http://schemas.microsoft.com/office/drawing/2014/main" id="{DFEAFA8F-2573-4C72-8D4F-BBAA73548599}"/>
              </a:ext>
            </a:extLst>
          </p:cNvPr>
          <p:cNvSpPr>
            <a:spLocks noChangeArrowheads="1"/>
          </p:cNvSpPr>
          <p:nvPr/>
        </p:nvSpPr>
        <p:spPr bwMode="auto">
          <a:xfrm>
            <a:off x="323850" y="6121400"/>
            <a:ext cx="4308475" cy="4968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IPRT, Termometer gelas</a:t>
            </a:r>
          </a:p>
        </p:txBody>
      </p:sp>
      <p:sp>
        <p:nvSpPr>
          <p:cNvPr id="60453" name="Rectangle 37">
            <a:extLst>
              <a:ext uri="{FF2B5EF4-FFF2-40B4-BE49-F238E27FC236}">
                <a16:creationId xmlns:a16="http://schemas.microsoft.com/office/drawing/2014/main" id="{EC694842-B74C-4A05-8D13-E0FF99623AA2}"/>
              </a:ext>
            </a:extLst>
          </p:cNvPr>
          <p:cNvSpPr>
            <a:spLocks noChangeArrowheads="1"/>
          </p:cNvSpPr>
          <p:nvPr/>
        </p:nvSpPr>
        <p:spPr bwMode="auto">
          <a:xfrm>
            <a:off x="7131050" y="4406900"/>
            <a:ext cx="2012950"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buFont typeface="Wingdings" panose="05000000000000000000" pitchFamily="2" charset="2"/>
              <a:buNone/>
            </a:pPr>
            <a:r>
              <a:rPr lang="en-US" altLang="en-US" sz="2400"/>
              <a:t>LAB</a:t>
            </a:r>
          </a:p>
          <a:p>
            <a:pPr>
              <a:buFont typeface="Wingdings" panose="05000000000000000000" pitchFamily="2" charset="2"/>
              <a:buNone/>
            </a:pPr>
            <a:r>
              <a:rPr lang="en-US" altLang="en-US" sz="2400"/>
              <a:t>KALIBRASI</a:t>
            </a:r>
          </a:p>
        </p:txBody>
      </p:sp>
      <p:sp>
        <p:nvSpPr>
          <p:cNvPr id="60454" name="Rectangle 38">
            <a:extLst>
              <a:ext uri="{FF2B5EF4-FFF2-40B4-BE49-F238E27FC236}">
                <a16:creationId xmlns:a16="http://schemas.microsoft.com/office/drawing/2014/main" id="{B24E575D-9AEB-4A22-8908-011CBFDE9B9E}"/>
              </a:ext>
            </a:extLst>
          </p:cNvPr>
          <p:cNvSpPr>
            <a:spLocks noChangeArrowheads="1"/>
          </p:cNvSpPr>
          <p:nvPr/>
        </p:nvSpPr>
        <p:spPr bwMode="auto">
          <a:xfrm>
            <a:off x="4829175" y="4406900"/>
            <a:ext cx="2103438" cy="12588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Termokopel</a:t>
            </a:r>
          </a:p>
        </p:txBody>
      </p:sp>
      <p:sp>
        <p:nvSpPr>
          <p:cNvPr id="60455" name="Rectangle 39">
            <a:extLst>
              <a:ext uri="{FF2B5EF4-FFF2-40B4-BE49-F238E27FC236}">
                <a16:creationId xmlns:a16="http://schemas.microsoft.com/office/drawing/2014/main" id="{7D04193D-BB07-41F2-81E0-34F4DB54E107}"/>
              </a:ext>
            </a:extLst>
          </p:cNvPr>
          <p:cNvSpPr>
            <a:spLocks noChangeArrowheads="1"/>
          </p:cNvSpPr>
          <p:nvPr/>
        </p:nvSpPr>
        <p:spPr bwMode="auto">
          <a:xfrm>
            <a:off x="1782763" y="4406900"/>
            <a:ext cx="2849562" cy="12588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Reference PRT, Termometer</a:t>
            </a:r>
          </a:p>
          <a:p>
            <a:pPr algn="ctr">
              <a:buFont typeface="Wingdings" panose="05000000000000000000" pitchFamily="2" charset="2"/>
              <a:buNone/>
            </a:pPr>
            <a:r>
              <a:rPr lang="en-US" altLang="en-US" sz="2400">
                <a:effectLst/>
              </a:rPr>
              <a:t>gelas</a:t>
            </a:r>
          </a:p>
        </p:txBody>
      </p:sp>
      <p:sp>
        <p:nvSpPr>
          <p:cNvPr id="60456" name="Rectangle 40">
            <a:extLst>
              <a:ext uri="{FF2B5EF4-FFF2-40B4-BE49-F238E27FC236}">
                <a16:creationId xmlns:a16="http://schemas.microsoft.com/office/drawing/2014/main" id="{BA57664A-31FB-4256-8B54-3EEDAD8BBFAA}"/>
              </a:ext>
            </a:extLst>
          </p:cNvPr>
          <p:cNvSpPr>
            <a:spLocks noChangeArrowheads="1"/>
          </p:cNvSpPr>
          <p:nvPr/>
        </p:nvSpPr>
        <p:spPr bwMode="auto">
          <a:xfrm>
            <a:off x="323850" y="4406900"/>
            <a:ext cx="1244600" cy="12588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a:effectLst/>
              </a:rPr>
              <a:t>SPRT</a:t>
            </a:r>
          </a:p>
        </p:txBody>
      </p:sp>
      <p:sp>
        <p:nvSpPr>
          <p:cNvPr id="60457" name="Rectangle 41">
            <a:extLst>
              <a:ext uri="{FF2B5EF4-FFF2-40B4-BE49-F238E27FC236}">
                <a16:creationId xmlns:a16="http://schemas.microsoft.com/office/drawing/2014/main" id="{923C7D1D-611C-4B1A-B617-D876C6CD06B9}"/>
              </a:ext>
            </a:extLst>
          </p:cNvPr>
          <p:cNvSpPr>
            <a:spLocks noChangeArrowheads="1"/>
          </p:cNvSpPr>
          <p:nvPr/>
        </p:nvSpPr>
        <p:spPr bwMode="auto">
          <a:xfrm>
            <a:off x="4829175" y="2105025"/>
            <a:ext cx="210343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58" name="Rectangle 42">
            <a:extLst>
              <a:ext uri="{FF2B5EF4-FFF2-40B4-BE49-F238E27FC236}">
                <a16:creationId xmlns:a16="http://schemas.microsoft.com/office/drawing/2014/main" id="{F14CF92E-0564-48CF-B1E9-F5DA7CFD6138}"/>
              </a:ext>
            </a:extLst>
          </p:cNvPr>
          <p:cNvSpPr>
            <a:spLocks noChangeArrowheads="1"/>
          </p:cNvSpPr>
          <p:nvPr/>
        </p:nvSpPr>
        <p:spPr bwMode="auto">
          <a:xfrm>
            <a:off x="323850" y="2105025"/>
            <a:ext cx="3743325" cy="4968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dirty="0" err="1">
                <a:effectLst/>
              </a:rPr>
              <a:t>Titik</a:t>
            </a:r>
            <a:r>
              <a:rPr lang="en-US" altLang="en-US" sz="2400" dirty="0">
                <a:effectLst/>
              </a:rPr>
              <a:t> </a:t>
            </a:r>
            <a:r>
              <a:rPr lang="en-US" altLang="en-US" sz="2400" dirty="0" err="1">
                <a:effectLst/>
              </a:rPr>
              <a:t>tetap</a:t>
            </a:r>
            <a:r>
              <a:rPr lang="en-US" altLang="en-US" sz="2400" dirty="0">
                <a:effectLst/>
              </a:rPr>
              <a:t> SNSU</a:t>
            </a:r>
          </a:p>
        </p:txBody>
      </p:sp>
      <p:sp>
        <p:nvSpPr>
          <p:cNvPr id="60459" name="Rectangle 43">
            <a:extLst>
              <a:ext uri="{FF2B5EF4-FFF2-40B4-BE49-F238E27FC236}">
                <a16:creationId xmlns:a16="http://schemas.microsoft.com/office/drawing/2014/main" id="{289FB010-B4D7-4322-AA83-5A1EF54C270D}"/>
              </a:ext>
            </a:extLst>
          </p:cNvPr>
          <p:cNvSpPr>
            <a:spLocks noChangeArrowheads="1"/>
          </p:cNvSpPr>
          <p:nvPr/>
        </p:nvSpPr>
        <p:spPr bwMode="auto">
          <a:xfrm>
            <a:off x="4427538" y="1844675"/>
            <a:ext cx="2520950" cy="763588"/>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dirty="0" err="1">
                <a:effectLst/>
              </a:rPr>
              <a:t>Titik</a:t>
            </a:r>
            <a:r>
              <a:rPr lang="en-US" altLang="en-US" sz="2400" dirty="0">
                <a:effectLst/>
              </a:rPr>
              <a:t> </a:t>
            </a:r>
            <a:r>
              <a:rPr lang="en-US" altLang="en-US" sz="2400" dirty="0" err="1">
                <a:effectLst/>
              </a:rPr>
              <a:t>tetap</a:t>
            </a:r>
            <a:r>
              <a:rPr lang="en-US" altLang="en-US" sz="2400" dirty="0">
                <a:effectLst/>
              </a:rPr>
              <a:t> negara lain</a:t>
            </a:r>
          </a:p>
        </p:txBody>
      </p:sp>
      <p:sp>
        <p:nvSpPr>
          <p:cNvPr id="60460" name="Rectangle 44">
            <a:extLst>
              <a:ext uri="{FF2B5EF4-FFF2-40B4-BE49-F238E27FC236}">
                <a16:creationId xmlns:a16="http://schemas.microsoft.com/office/drawing/2014/main" id="{02D44B38-F62D-494E-9481-C9059F2C5E65}"/>
              </a:ext>
            </a:extLst>
          </p:cNvPr>
          <p:cNvSpPr>
            <a:spLocks noChangeArrowheads="1"/>
          </p:cNvSpPr>
          <p:nvPr/>
        </p:nvSpPr>
        <p:spPr bwMode="auto">
          <a:xfrm>
            <a:off x="323850" y="1557338"/>
            <a:ext cx="4308475"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endParaRPr lang="id-ID" altLang="en-US" sz="2400">
              <a:solidFill>
                <a:schemeClr val="hlink"/>
              </a:solidFill>
            </a:endParaRPr>
          </a:p>
        </p:txBody>
      </p:sp>
      <p:sp>
        <p:nvSpPr>
          <p:cNvPr id="60461" name="Line 45">
            <a:extLst>
              <a:ext uri="{FF2B5EF4-FFF2-40B4-BE49-F238E27FC236}">
                <a16:creationId xmlns:a16="http://schemas.microsoft.com/office/drawing/2014/main" id="{E5FE1AD6-817F-4584-AE36-4EB166B84E95}"/>
              </a:ext>
            </a:extLst>
          </p:cNvPr>
          <p:cNvSpPr>
            <a:spLocks noChangeShapeType="1"/>
          </p:cNvSpPr>
          <p:nvPr/>
        </p:nvSpPr>
        <p:spPr bwMode="auto">
          <a:xfrm>
            <a:off x="323850" y="6618288"/>
            <a:ext cx="43084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2" name="Line 46">
            <a:extLst>
              <a:ext uri="{FF2B5EF4-FFF2-40B4-BE49-F238E27FC236}">
                <a16:creationId xmlns:a16="http://schemas.microsoft.com/office/drawing/2014/main" id="{B19932D9-2C0E-4522-B917-2F2D059BFC42}"/>
              </a:ext>
            </a:extLst>
          </p:cNvPr>
          <p:cNvSpPr>
            <a:spLocks noChangeShapeType="1"/>
          </p:cNvSpPr>
          <p:nvPr/>
        </p:nvSpPr>
        <p:spPr bwMode="auto">
          <a:xfrm>
            <a:off x="323850" y="1557338"/>
            <a:ext cx="0" cy="5476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3" name="Line 47">
            <a:extLst>
              <a:ext uri="{FF2B5EF4-FFF2-40B4-BE49-F238E27FC236}">
                <a16:creationId xmlns:a16="http://schemas.microsoft.com/office/drawing/2014/main" id="{F8782154-ED31-48FD-B19D-A597C3AFD14D}"/>
              </a:ext>
            </a:extLst>
          </p:cNvPr>
          <p:cNvSpPr>
            <a:spLocks noChangeShapeType="1"/>
          </p:cNvSpPr>
          <p:nvPr/>
        </p:nvSpPr>
        <p:spPr bwMode="auto">
          <a:xfrm>
            <a:off x="9144000" y="1557338"/>
            <a:ext cx="0" cy="5476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4" name="Line 48">
            <a:extLst>
              <a:ext uri="{FF2B5EF4-FFF2-40B4-BE49-F238E27FC236}">
                <a16:creationId xmlns:a16="http://schemas.microsoft.com/office/drawing/2014/main" id="{FF132795-4546-48AC-B20F-3E229713B2BC}"/>
              </a:ext>
            </a:extLst>
          </p:cNvPr>
          <p:cNvSpPr>
            <a:spLocks noChangeShapeType="1"/>
          </p:cNvSpPr>
          <p:nvPr/>
        </p:nvSpPr>
        <p:spPr bwMode="auto">
          <a:xfrm>
            <a:off x="323850" y="1557338"/>
            <a:ext cx="43084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5" name="Line 49">
            <a:extLst>
              <a:ext uri="{FF2B5EF4-FFF2-40B4-BE49-F238E27FC236}">
                <a16:creationId xmlns:a16="http://schemas.microsoft.com/office/drawing/2014/main" id="{8CFE5F43-4092-46ED-8CCD-9039956E04AB}"/>
              </a:ext>
            </a:extLst>
          </p:cNvPr>
          <p:cNvSpPr>
            <a:spLocks noChangeShapeType="1"/>
          </p:cNvSpPr>
          <p:nvPr/>
        </p:nvSpPr>
        <p:spPr bwMode="auto">
          <a:xfrm>
            <a:off x="4632325" y="1557338"/>
            <a:ext cx="1968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6" name="Line 50">
            <a:extLst>
              <a:ext uri="{FF2B5EF4-FFF2-40B4-BE49-F238E27FC236}">
                <a16:creationId xmlns:a16="http://schemas.microsoft.com/office/drawing/2014/main" id="{FA376A84-4C9B-40FE-9766-C3CCA1385472}"/>
              </a:ext>
            </a:extLst>
          </p:cNvPr>
          <p:cNvSpPr>
            <a:spLocks noChangeShapeType="1"/>
          </p:cNvSpPr>
          <p:nvPr/>
        </p:nvSpPr>
        <p:spPr bwMode="auto">
          <a:xfrm>
            <a:off x="4829175" y="1557338"/>
            <a:ext cx="210343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7" name="Line 51">
            <a:extLst>
              <a:ext uri="{FF2B5EF4-FFF2-40B4-BE49-F238E27FC236}">
                <a16:creationId xmlns:a16="http://schemas.microsoft.com/office/drawing/2014/main" id="{0F0F0EFA-8270-46CF-9F10-0941BA3D30E3}"/>
              </a:ext>
            </a:extLst>
          </p:cNvPr>
          <p:cNvSpPr>
            <a:spLocks noChangeShapeType="1"/>
          </p:cNvSpPr>
          <p:nvPr/>
        </p:nvSpPr>
        <p:spPr bwMode="auto">
          <a:xfrm>
            <a:off x="6932613" y="1557338"/>
            <a:ext cx="19843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8" name="Line 52">
            <a:extLst>
              <a:ext uri="{FF2B5EF4-FFF2-40B4-BE49-F238E27FC236}">
                <a16:creationId xmlns:a16="http://schemas.microsoft.com/office/drawing/2014/main" id="{18BB68F8-B0D3-4026-99CE-6691968D5DB9}"/>
              </a:ext>
            </a:extLst>
          </p:cNvPr>
          <p:cNvSpPr>
            <a:spLocks noChangeShapeType="1"/>
          </p:cNvSpPr>
          <p:nvPr/>
        </p:nvSpPr>
        <p:spPr bwMode="auto">
          <a:xfrm>
            <a:off x="7131050" y="1557338"/>
            <a:ext cx="20129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69" name="Line 53">
            <a:extLst>
              <a:ext uri="{FF2B5EF4-FFF2-40B4-BE49-F238E27FC236}">
                <a16:creationId xmlns:a16="http://schemas.microsoft.com/office/drawing/2014/main" id="{03A7DDC1-379C-49E3-A8CE-5F333817FA18}"/>
              </a:ext>
            </a:extLst>
          </p:cNvPr>
          <p:cNvSpPr>
            <a:spLocks noChangeShapeType="1"/>
          </p:cNvSpPr>
          <p:nvPr/>
        </p:nvSpPr>
        <p:spPr bwMode="auto">
          <a:xfrm>
            <a:off x="4632325" y="6618288"/>
            <a:ext cx="1968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0" name="Line 54">
            <a:extLst>
              <a:ext uri="{FF2B5EF4-FFF2-40B4-BE49-F238E27FC236}">
                <a16:creationId xmlns:a16="http://schemas.microsoft.com/office/drawing/2014/main" id="{658613E4-7B01-4456-8BC5-438A250A7F1C}"/>
              </a:ext>
            </a:extLst>
          </p:cNvPr>
          <p:cNvSpPr>
            <a:spLocks noChangeShapeType="1"/>
          </p:cNvSpPr>
          <p:nvPr/>
        </p:nvSpPr>
        <p:spPr bwMode="auto">
          <a:xfrm>
            <a:off x="4829175" y="6618288"/>
            <a:ext cx="2103438"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1" name="Line 55">
            <a:extLst>
              <a:ext uri="{FF2B5EF4-FFF2-40B4-BE49-F238E27FC236}">
                <a16:creationId xmlns:a16="http://schemas.microsoft.com/office/drawing/2014/main" id="{9F53389E-72E8-43CF-8336-299FD60741F4}"/>
              </a:ext>
            </a:extLst>
          </p:cNvPr>
          <p:cNvSpPr>
            <a:spLocks noChangeShapeType="1"/>
          </p:cNvSpPr>
          <p:nvPr/>
        </p:nvSpPr>
        <p:spPr bwMode="auto">
          <a:xfrm>
            <a:off x="6932613" y="6618288"/>
            <a:ext cx="19843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2" name="Line 56">
            <a:extLst>
              <a:ext uri="{FF2B5EF4-FFF2-40B4-BE49-F238E27FC236}">
                <a16:creationId xmlns:a16="http://schemas.microsoft.com/office/drawing/2014/main" id="{A628B637-19DD-4664-B9F2-DF6278457575}"/>
              </a:ext>
            </a:extLst>
          </p:cNvPr>
          <p:cNvSpPr>
            <a:spLocks noChangeShapeType="1"/>
          </p:cNvSpPr>
          <p:nvPr/>
        </p:nvSpPr>
        <p:spPr bwMode="auto">
          <a:xfrm>
            <a:off x="7131050" y="6618288"/>
            <a:ext cx="20129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3" name="Line 57">
            <a:extLst>
              <a:ext uri="{FF2B5EF4-FFF2-40B4-BE49-F238E27FC236}">
                <a16:creationId xmlns:a16="http://schemas.microsoft.com/office/drawing/2014/main" id="{070983B1-2A7B-4C29-95D6-73BD82432A86}"/>
              </a:ext>
            </a:extLst>
          </p:cNvPr>
          <p:cNvSpPr>
            <a:spLocks noChangeShapeType="1"/>
          </p:cNvSpPr>
          <p:nvPr/>
        </p:nvSpPr>
        <p:spPr bwMode="auto">
          <a:xfrm>
            <a:off x="323850" y="2105025"/>
            <a:ext cx="0" cy="496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4" name="Line 58">
            <a:extLst>
              <a:ext uri="{FF2B5EF4-FFF2-40B4-BE49-F238E27FC236}">
                <a16:creationId xmlns:a16="http://schemas.microsoft.com/office/drawing/2014/main" id="{ABDCD2C5-3CCB-4598-8469-59DADCFEDD02}"/>
              </a:ext>
            </a:extLst>
          </p:cNvPr>
          <p:cNvSpPr>
            <a:spLocks noChangeShapeType="1"/>
          </p:cNvSpPr>
          <p:nvPr/>
        </p:nvSpPr>
        <p:spPr bwMode="auto">
          <a:xfrm>
            <a:off x="9144000" y="2105025"/>
            <a:ext cx="0" cy="496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5" name="Line 59">
            <a:extLst>
              <a:ext uri="{FF2B5EF4-FFF2-40B4-BE49-F238E27FC236}">
                <a16:creationId xmlns:a16="http://schemas.microsoft.com/office/drawing/2014/main" id="{6BB260BA-D3C3-4FC6-9CF6-CC800386EA39}"/>
              </a:ext>
            </a:extLst>
          </p:cNvPr>
          <p:cNvSpPr>
            <a:spLocks noChangeShapeType="1"/>
          </p:cNvSpPr>
          <p:nvPr/>
        </p:nvSpPr>
        <p:spPr bwMode="auto">
          <a:xfrm>
            <a:off x="323850" y="2601913"/>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6" name="Line 60">
            <a:extLst>
              <a:ext uri="{FF2B5EF4-FFF2-40B4-BE49-F238E27FC236}">
                <a16:creationId xmlns:a16="http://schemas.microsoft.com/office/drawing/2014/main" id="{0FC7CB1E-AC5A-4963-87BD-C701C1CC75CE}"/>
              </a:ext>
            </a:extLst>
          </p:cNvPr>
          <p:cNvSpPr>
            <a:spLocks noChangeShapeType="1"/>
          </p:cNvSpPr>
          <p:nvPr/>
        </p:nvSpPr>
        <p:spPr bwMode="auto">
          <a:xfrm>
            <a:off x="9144000" y="2601913"/>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7" name="Line 61">
            <a:extLst>
              <a:ext uri="{FF2B5EF4-FFF2-40B4-BE49-F238E27FC236}">
                <a16:creationId xmlns:a16="http://schemas.microsoft.com/office/drawing/2014/main" id="{E09E9663-EEC6-408F-9D3C-73C8F30CDC1D}"/>
              </a:ext>
            </a:extLst>
          </p:cNvPr>
          <p:cNvSpPr>
            <a:spLocks noChangeShapeType="1"/>
          </p:cNvSpPr>
          <p:nvPr/>
        </p:nvSpPr>
        <p:spPr bwMode="auto">
          <a:xfrm>
            <a:off x="323850" y="3057525"/>
            <a:ext cx="0" cy="8937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8" name="Line 62">
            <a:extLst>
              <a:ext uri="{FF2B5EF4-FFF2-40B4-BE49-F238E27FC236}">
                <a16:creationId xmlns:a16="http://schemas.microsoft.com/office/drawing/2014/main" id="{CAB5B469-8BBF-40DD-AAAE-E7E52B0F9C2D}"/>
              </a:ext>
            </a:extLst>
          </p:cNvPr>
          <p:cNvSpPr>
            <a:spLocks noChangeShapeType="1"/>
          </p:cNvSpPr>
          <p:nvPr/>
        </p:nvSpPr>
        <p:spPr bwMode="auto">
          <a:xfrm>
            <a:off x="9144000" y="3057525"/>
            <a:ext cx="0" cy="8937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79" name="Line 63">
            <a:extLst>
              <a:ext uri="{FF2B5EF4-FFF2-40B4-BE49-F238E27FC236}">
                <a16:creationId xmlns:a16="http://schemas.microsoft.com/office/drawing/2014/main" id="{460979F7-F6A4-4AC1-ACAC-C1FF0DA5494F}"/>
              </a:ext>
            </a:extLst>
          </p:cNvPr>
          <p:cNvSpPr>
            <a:spLocks noChangeShapeType="1"/>
          </p:cNvSpPr>
          <p:nvPr/>
        </p:nvSpPr>
        <p:spPr bwMode="auto">
          <a:xfrm>
            <a:off x="323850" y="3951288"/>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0" name="Line 64">
            <a:extLst>
              <a:ext uri="{FF2B5EF4-FFF2-40B4-BE49-F238E27FC236}">
                <a16:creationId xmlns:a16="http://schemas.microsoft.com/office/drawing/2014/main" id="{1625AB1F-7F14-4666-9C33-16B1F35AE98E}"/>
              </a:ext>
            </a:extLst>
          </p:cNvPr>
          <p:cNvSpPr>
            <a:spLocks noChangeShapeType="1"/>
          </p:cNvSpPr>
          <p:nvPr/>
        </p:nvSpPr>
        <p:spPr bwMode="auto">
          <a:xfrm>
            <a:off x="9144000" y="3951288"/>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1" name="Line 65">
            <a:extLst>
              <a:ext uri="{FF2B5EF4-FFF2-40B4-BE49-F238E27FC236}">
                <a16:creationId xmlns:a16="http://schemas.microsoft.com/office/drawing/2014/main" id="{9AE65D4D-B6B2-47B8-AFC6-314B8E224872}"/>
              </a:ext>
            </a:extLst>
          </p:cNvPr>
          <p:cNvSpPr>
            <a:spLocks noChangeShapeType="1"/>
          </p:cNvSpPr>
          <p:nvPr/>
        </p:nvSpPr>
        <p:spPr bwMode="auto">
          <a:xfrm>
            <a:off x="323850" y="4406900"/>
            <a:ext cx="0" cy="1258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2" name="Line 66">
            <a:extLst>
              <a:ext uri="{FF2B5EF4-FFF2-40B4-BE49-F238E27FC236}">
                <a16:creationId xmlns:a16="http://schemas.microsoft.com/office/drawing/2014/main" id="{A698B083-3D7A-41D9-A2E3-B490CA06E0C6}"/>
              </a:ext>
            </a:extLst>
          </p:cNvPr>
          <p:cNvSpPr>
            <a:spLocks noChangeShapeType="1"/>
          </p:cNvSpPr>
          <p:nvPr/>
        </p:nvSpPr>
        <p:spPr bwMode="auto">
          <a:xfrm>
            <a:off x="9144000" y="4406900"/>
            <a:ext cx="0" cy="1258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3" name="Line 67">
            <a:extLst>
              <a:ext uri="{FF2B5EF4-FFF2-40B4-BE49-F238E27FC236}">
                <a16:creationId xmlns:a16="http://schemas.microsoft.com/office/drawing/2014/main" id="{65E2FEF6-D863-4648-A998-58924291689A}"/>
              </a:ext>
            </a:extLst>
          </p:cNvPr>
          <p:cNvSpPr>
            <a:spLocks noChangeShapeType="1"/>
          </p:cNvSpPr>
          <p:nvPr/>
        </p:nvSpPr>
        <p:spPr bwMode="auto">
          <a:xfrm>
            <a:off x="323850" y="5665788"/>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4" name="Line 68">
            <a:extLst>
              <a:ext uri="{FF2B5EF4-FFF2-40B4-BE49-F238E27FC236}">
                <a16:creationId xmlns:a16="http://schemas.microsoft.com/office/drawing/2014/main" id="{27995DDA-3D3E-45CE-BDFF-F2BA43B542A5}"/>
              </a:ext>
            </a:extLst>
          </p:cNvPr>
          <p:cNvSpPr>
            <a:spLocks noChangeShapeType="1"/>
          </p:cNvSpPr>
          <p:nvPr/>
        </p:nvSpPr>
        <p:spPr bwMode="auto">
          <a:xfrm>
            <a:off x="9144000" y="5665788"/>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5" name="Line 69">
            <a:extLst>
              <a:ext uri="{FF2B5EF4-FFF2-40B4-BE49-F238E27FC236}">
                <a16:creationId xmlns:a16="http://schemas.microsoft.com/office/drawing/2014/main" id="{93909324-4D07-47B5-B6B4-360E3B0088A6}"/>
              </a:ext>
            </a:extLst>
          </p:cNvPr>
          <p:cNvSpPr>
            <a:spLocks noChangeShapeType="1"/>
          </p:cNvSpPr>
          <p:nvPr/>
        </p:nvSpPr>
        <p:spPr bwMode="auto">
          <a:xfrm>
            <a:off x="323850" y="6121400"/>
            <a:ext cx="0" cy="496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86" name="Line 70">
            <a:extLst>
              <a:ext uri="{FF2B5EF4-FFF2-40B4-BE49-F238E27FC236}">
                <a16:creationId xmlns:a16="http://schemas.microsoft.com/office/drawing/2014/main" id="{5540CF04-A1C4-43E3-AF7A-BF32AC263D2F}"/>
              </a:ext>
            </a:extLst>
          </p:cNvPr>
          <p:cNvSpPr>
            <a:spLocks noChangeShapeType="1"/>
          </p:cNvSpPr>
          <p:nvPr/>
        </p:nvSpPr>
        <p:spPr bwMode="auto">
          <a:xfrm>
            <a:off x="9144000" y="6121400"/>
            <a:ext cx="0" cy="4968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0" name="Line 74">
            <a:extLst>
              <a:ext uri="{FF2B5EF4-FFF2-40B4-BE49-F238E27FC236}">
                <a16:creationId xmlns:a16="http://schemas.microsoft.com/office/drawing/2014/main" id="{FE9E01C8-75DC-4940-AA9B-D7DACD09A140}"/>
              </a:ext>
            </a:extLst>
          </p:cNvPr>
          <p:cNvSpPr>
            <a:spLocks noChangeShapeType="1"/>
          </p:cNvSpPr>
          <p:nvPr/>
        </p:nvSpPr>
        <p:spPr bwMode="auto">
          <a:xfrm>
            <a:off x="6011863" y="2636838"/>
            <a:ext cx="0" cy="36036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1" name="Line 75">
            <a:extLst>
              <a:ext uri="{FF2B5EF4-FFF2-40B4-BE49-F238E27FC236}">
                <a16:creationId xmlns:a16="http://schemas.microsoft.com/office/drawing/2014/main" id="{E23152C1-C0D3-47E5-AC12-6E4777DBA576}"/>
              </a:ext>
            </a:extLst>
          </p:cNvPr>
          <p:cNvSpPr>
            <a:spLocks noChangeShapeType="1"/>
          </p:cNvSpPr>
          <p:nvPr/>
        </p:nvSpPr>
        <p:spPr bwMode="auto">
          <a:xfrm>
            <a:off x="6011863" y="4005263"/>
            <a:ext cx="0" cy="45561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2" name="Line 76">
            <a:extLst>
              <a:ext uri="{FF2B5EF4-FFF2-40B4-BE49-F238E27FC236}">
                <a16:creationId xmlns:a16="http://schemas.microsoft.com/office/drawing/2014/main" id="{99798A25-7B83-4D68-87B1-7EEA6F25271C}"/>
              </a:ext>
            </a:extLst>
          </p:cNvPr>
          <p:cNvSpPr>
            <a:spLocks noChangeShapeType="1"/>
          </p:cNvSpPr>
          <p:nvPr/>
        </p:nvSpPr>
        <p:spPr bwMode="auto">
          <a:xfrm flipH="1">
            <a:off x="6011863" y="5734050"/>
            <a:ext cx="3175" cy="3397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3" name="Line 77">
            <a:extLst>
              <a:ext uri="{FF2B5EF4-FFF2-40B4-BE49-F238E27FC236}">
                <a16:creationId xmlns:a16="http://schemas.microsoft.com/office/drawing/2014/main" id="{838DE7F2-3992-4292-9FB7-D50E09549D6B}"/>
              </a:ext>
            </a:extLst>
          </p:cNvPr>
          <p:cNvSpPr>
            <a:spLocks noChangeShapeType="1"/>
          </p:cNvSpPr>
          <p:nvPr/>
        </p:nvSpPr>
        <p:spPr bwMode="auto">
          <a:xfrm flipH="1">
            <a:off x="3276600" y="5734050"/>
            <a:ext cx="3175" cy="3397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4" name="Line 78">
            <a:extLst>
              <a:ext uri="{FF2B5EF4-FFF2-40B4-BE49-F238E27FC236}">
                <a16:creationId xmlns:a16="http://schemas.microsoft.com/office/drawing/2014/main" id="{C1CCB2C9-46B7-44BC-86F4-35B21AE8CCBB}"/>
              </a:ext>
            </a:extLst>
          </p:cNvPr>
          <p:cNvSpPr>
            <a:spLocks noChangeShapeType="1"/>
          </p:cNvSpPr>
          <p:nvPr/>
        </p:nvSpPr>
        <p:spPr bwMode="auto">
          <a:xfrm>
            <a:off x="3348038" y="4005263"/>
            <a:ext cx="0" cy="45561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5" name="Line 79">
            <a:extLst>
              <a:ext uri="{FF2B5EF4-FFF2-40B4-BE49-F238E27FC236}">
                <a16:creationId xmlns:a16="http://schemas.microsoft.com/office/drawing/2014/main" id="{BEEE441C-574F-4660-85EB-ECC4E0ACB842}"/>
              </a:ext>
            </a:extLst>
          </p:cNvPr>
          <p:cNvSpPr>
            <a:spLocks noChangeShapeType="1"/>
          </p:cNvSpPr>
          <p:nvPr/>
        </p:nvSpPr>
        <p:spPr bwMode="auto">
          <a:xfrm flipH="1">
            <a:off x="971550" y="5734050"/>
            <a:ext cx="3175" cy="3397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6" name="Line 80">
            <a:extLst>
              <a:ext uri="{FF2B5EF4-FFF2-40B4-BE49-F238E27FC236}">
                <a16:creationId xmlns:a16="http://schemas.microsoft.com/office/drawing/2014/main" id="{97BA5701-9793-41DE-B4AC-CB7A611B2D12}"/>
              </a:ext>
            </a:extLst>
          </p:cNvPr>
          <p:cNvSpPr>
            <a:spLocks noChangeShapeType="1"/>
          </p:cNvSpPr>
          <p:nvPr/>
        </p:nvSpPr>
        <p:spPr bwMode="auto">
          <a:xfrm flipH="1">
            <a:off x="3348038" y="2636838"/>
            <a:ext cx="3175" cy="36036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7" name="Line 81">
            <a:extLst>
              <a:ext uri="{FF2B5EF4-FFF2-40B4-BE49-F238E27FC236}">
                <a16:creationId xmlns:a16="http://schemas.microsoft.com/office/drawing/2014/main" id="{7466F8E6-B2AF-4EF7-80E8-FC5037B98F96}"/>
              </a:ext>
            </a:extLst>
          </p:cNvPr>
          <p:cNvSpPr>
            <a:spLocks noChangeShapeType="1"/>
          </p:cNvSpPr>
          <p:nvPr/>
        </p:nvSpPr>
        <p:spPr bwMode="auto">
          <a:xfrm>
            <a:off x="971550" y="2636838"/>
            <a:ext cx="0" cy="169862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98" name="Rectangle 82">
            <a:extLst>
              <a:ext uri="{FF2B5EF4-FFF2-40B4-BE49-F238E27FC236}">
                <a16:creationId xmlns:a16="http://schemas.microsoft.com/office/drawing/2014/main" id="{60109782-4FF7-47A5-92AA-DD7AAD08D2EF}"/>
              </a:ext>
            </a:extLst>
          </p:cNvPr>
          <p:cNvSpPr>
            <a:spLocks noChangeArrowheads="1"/>
          </p:cNvSpPr>
          <p:nvPr/>
        </p:nvSpPr>
        <p:spPr bwMode="auto">
          <a:xfrm>
            <a:off x="2051050" y="836613"/>
            <a:ext cx="3743325" cy="496887"/>
          </a:xfrm>
          <a:prstGeom prst="rect">
            <a:avLst/>
          </a:prstGeom>
          <a:solidFill>
            <a:schemeClr val="bg1"/>
          </a:solidFill>
          <a:ln>
            <a:solidFill>
              <a:schemeClr val="tx1"/>
            </a:solidFill>
          </a:ln>
          <a:effectLst/>
        </p:spPr>
        <p:txBody>
          <a:bodyPr/>
          <a:lstStyle>
            <a:lvl1pPr>
              <a:spcBef>
                <a:spcPct val="20000"/>
              </a:spcBef>
              <a:buClr>
                <a:schemeClr val="hlink"/>
              </a:buClr>
              <a:buSzPct val="70000"/>
              <a:buFont typeface="Wingdings" panose="05000000000000000000" pitchFamily="2" charset="2"/>
              <a:buChar char="u"/>
              <a:defRPr sz="2800">
                <a:solidFill>
                  <a:schemeClr val="tx1"/>
                </a:solidFill>
                <a:effectLst>
                  <a:outerShdw blurRad="38100" dist="38100" dir="2700000" algn="tl">
                    <a:srgbClr val="000000"/>
                  </a:outerShdw>
                </a:effectLst>
                <a:latin typeface="Verdana" panose="020B0604030504040204" pitchFamily="34" charset="0"/>
              </a:defRPr>
            </a:lvl1pPr>
            <a:lvl2pPr>
              <a:spcBef>
                <a:spcPct val="20000"/>
              </a:spcBef>
              <a:buChar char="–"/>
              <a:defRPr sz="2400">
                <a:solidFill>
                  <a:schemeClr val="tx1"/>
                </a:solidFill>
                <a:effectLst>
                  <a:outerShdw blurRad="38100" dist="38100" dir="2700000" algn="tl">
                    <a:srgbClr val="000000"/>
                  </a:outerShdw>
                </a:effectLst>
                <a:latin typeface="Verdana" panose="020B0604030504040204" pitchFamily="34" charset="0"/>
              </a:defRPr>
            </a:lvl2pPr>
            <a:lvl3pPr>
              <a:spcBef>
                <a:spcPct val="20000"/>
              </a:spcBef>
              <a:buClr>
                <a:schemeClr val="tx2"/>
              </a:buClr>
              <a:buSzPct val="70000"/>
              <a:buFont typeface="Wingdings" panose="05000000000000000000" pitchFamily="2" charset="2"/>
              <a:buChar char="u"/>
              <a:defRPr sz="2000">
                <a:solidFill>
                  <a:schemeClr val="tx1"/>
                </a:solidFill>
                <a:effectLst>
                  <a:outerShdw blurRad="38100" dist="38100" dir="2700000" algn="tl">
                    <a:srgbClr val="000000"/>
                  </a:outerShdw>
                </a:effectLst>
                <a:latin typeface="Verdana" panose="020B0604030504040204" pitchFamily="34" charset="0"/>
              </a:defRPr>
            </a:lvl3pPr>
            <a:lvl4pPr>
              <a:spcBef>
                <a:spcPct val="20000"/>
              </a:spcBef>
              <a:buChar char="–"/>
              <a:defRPr>
                <a:solidFill>
                  <a:schemeClr val="tx1"/>
                </a:solidFill>
                <a:effectLst>
                  <a:outerShdw blurRad="38100" dist="38100" dir="2700000" algn="tl">
                    <a:srgbClr val="000000"/>
                  </a:outerShdw>
                </a:effectLst>
                <a:latin typeface="Verdana" panose="020B0604030504040204" pitchFamily="34" charset="0"/>
              </a:defRPr>
            </a:lvl4pPr>
            <a:lvl5pPr>
              <a:spcBef>
                <a:spcPct val="20000"/>
              </a:spcBef>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5pPr>
            <a:lvl6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6pPr>
            <a:lvl7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7pPr>
            <a:lvl8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8pPr>
            <a:lvl9pPr fontAlgn="base">
              <a:spcBef>
                <a:spcPct val="20000"/>
              </a:spcBef>
              <a:spcAft>
                <a:spcPct val="0"/>
              </a:spcAft>
              <a:buClr>
                <a:schemeClr val="folHlink"/>
              </a:buClr>
              <a:buSzPct val="70000"/>
              <a:buFont typeface="Wingdings" panose="05000000000000000000" pitchFamily="2" charset="2"/>
              <a:buChar char="u"/>
              <a:defRPr>
                <a:solidFill>
                  <a:schemeClr val="tx1"/>
                </a:solidFill>
                <a:effectLst>
                  <a:outerShdw blurRad="38100" dist="38100" dir="2700000" algn="tl">
                    <a:srgbClr val="000000"/>
                  </a:outerShdw>
                </a:effectLst>
                <a:latin typeface="Verdana" panose="020B0604030504040204" pitchFamily="34" charset="0"/>
              </a:defRPr>
            </a:lvl9pPr>
          </a:lstStyle>
          <a:p>
            <a:pPr algn="ctr">
              <a:buFont typeface="Wingdings" panose="05000000000000000000" pitchFamily="2" charset="2"/>
              <a:buNone/>
            </a:pPr>
            <a:r>
              <a:rPr lang="en-US" altLang="en-US" sz="2400" dirty="0" err="1">
                <a:effectLst/>
              </a:rPr>
              <a:t>Definisi</a:t>
            </a:r>
            <a:r>
              <a:rPr lang="en-US" altLang="en-US" sz="2400" dirty="0">
                <a:effectLst/>
              </a:rPr>
              <a:t> </a:t>
            </a:r>
            <a:r>
              <a:rPr lang="en-US" altLang="en-US" sz="2400" dirty="0" err="1">
                <a:effectLst/>
              </a:rPr>
              <a:t>Satuan</a:t>
            </a:r>
            <a:r>
              <a:rPr lang="en-US" altLang="en-US" sz="2400" dirty="0">
                <a:effectLst/>
              </a:rPr>
              <a:t> SI</a:t>
            </a:r>
          </a:p>
        </p:txBody>
      </p:sp>
      <p:sp>
        <p:nvSpPr>
          <p:cNvPr id="60499" name="Line 83">
            <a:extLst>
              <a:ext uri="{FF2B5EF4-FFF2-40B4-BE49-F238E27FC236}">
                <a16:creationId xmlns:a16="http://schemas.microsoft.com/office/drawing/2014/main" id="{0790C897-E05A-4453-AAAE-7FC6F4962952}"/>
              </a:ext>
            </a:extLst>
          </p:cNvPr>
          <p:cNvSpPr>
            <a:spLocks noChangeShapeType="1"/>
          </p:cNvSpPr>
          <p:nvPr/>
        </p:nvSpPr>
        <p:spPr bwMode="auto">
          <a:xfrm flipH="1">
            <a:off x="2484438" y="1341438"/>
            <a:ext cx="136683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500" name="Line 84">
            <a:extLst>
              <a:ext uri="{FF2B5EF4-FFF2-40B4-BE49-F238E27FC236}">
                <a16:creationId xmlns:a16="http://schemas.microsoft.com/office/drawing/2014/main" id="{DF23879E-DD58-4F1C-90AA-3E96E88FF494}"/>
              </a:ext>
            </a:extLst>
          </p:cNvPr>
          <p:cNvSpPr>
            <a:spLocks noChangeShapeType="1"/>
          </p:cNvSpPr>
          <p:nvPr/>
        </p:nvSpPr>
        <p:spPr bwMode="auto">
          <a:xfrm>
            <a:off x="3851275" y="1341438"/>
            <a:ext cx="1368425" cy="5032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501" name="Line 85">
            <a:extLst>
              <a:ext uri="{FF2B5EF4-FFF2-40B4-BE49-F238E27FC236}">
                <a16:creationId xmlns:a16="http://schemas.microsoft.com/office/drawing/2014/main" id="{649787F0-04F0-4ABC-88C0-91AB6E3EE3D1}"/>
              </a:ext>
            </a:extLst>
          </p:cNvPr>
          <p:cNvSpPr>
            <a:spLocks noChangeShapeType="1"/>
          </p:cNvSpPr>
          <p:nvPr/>
        </p:nvSpPr>
        <p:spPr bwMode="auto">
          <a:xfrm>
            <a:off x="0" y="1628775"/>
            <a:ext cx="745172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502" name="Line 86">
            <a:extLst>
              <a:ext uri="{FF2B5EF4-FFF2-40B4-BE49-F238E27FC236}">
                <a16:creationId xmlns:a16="http://schemas.microsoft.com/office/drawing/2014/main" id="{7DBC5A75-5CD9-4984-B456-81E407056092}"/>
              </a:ext>
            </a:extLst>
          </p:cNvPr>
          <p:cNvSpPr>
            <a:spLocks noChangeShapeType="1"/>
          </p:cNvSpPr>
          <p:nvPr/>
        </p:nvSpPr>
        <p:spPr bwMode="auto">
          <a:xfrm>
            <a:off x="0" y="4149725"/>
            <a:ext cx="745172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503" name="Line 87">
            <a:extLst>
              <a:ext uri="{FF2B5EF4-FFF2-40B4-BE49-F238E27FC236}">
                <a16:creationId xmlns:a16="http://schemas.microsoft.com/office/drawing/2014/main" id="{D9D8A48B-ABB3-420D-B2DF-56AFF0CA378F}"/>
              </a:ext>
            </a:extLst>
          </p:cNvPr>
          <p:cNvSpPr>
            <a:spLocks noChangeShapeType="1"/>
          </p:cNvSpPr>
          <p:nvPr/>
        </p:nvSpPr>
        <p:spPr bwMode="auto">
          <a:xfrm>
            <a:off x="0" y="5805488"/>
            <a:ext cx="745172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504" name="Line 88">
            <a:extLst>
              <a:ext uri="{FF2B5EF4-FFF2-40B4-BE49-F238E27FC236}">
                <a16:creationId xmlns:a16="http://schemas.microsoft.com/office/drawing/2014/main" id="{3F75E6ED-9D94-47C9-8A1B-63FCB811F837}"/>
              </a:ext>
            </a:extLst>
          </p:cNvPr>
          <p:cNvSpPr>
            <a:spLocks noChangeShapeType="1"/>
          </p:cNvSpPr>
          <p:nvPr/>
        </p:nvSpPr>
        <p:spPr bwMode="auto">
          <a:xfrm>
            <a:off x="0" y="2852738"/>
            <a:ext cx="745172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2D1ECA9B-D4C7-47C2-8E92-B130A4BE2317}"/>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53962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DE302748-0735-40CA-BE39-DDD3A3556F95}"/>
              </a:ext>
            </a:extLst>
          </p:cNvPr>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Remi Ramdhani</a:t>
            </a:r>
          </a:p>
        </p:txBody>
      </p:sp>
      <p:sp>
        <p:nvSpPr>
          <p:cNvPr id="16387" name="Rectangle 6">
            <a:extLst>
              <a:ext uri="{FF2B5EF4-FFF2-40B4-BE49-F238E27FC236}">
                <a16:creationId xmlns:a16="http://schemas.microsoft.com/office/drawing/2014/main" id="{8EFD948D-2800-4E41-B1A3-6AA3D85DBF7B}"/>
              </a:ext>
            </a:extLst>
          </p:cNvPr>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www.sentral-sistem.com</a:t>
            </a:r>
          </a:p>
        </p:txBody>
      </p:sp>
      <p:cxnSp>
        <p:nvCxnSpPr>
          <p:cNvPr id="27" name="Straight Connector 26">
            <a:extLst>
              <a:ext uri="{FF2B5EF4-FFF2-40B4-BE49-F238E27FC236}">
                <a16:creationId xmlns:a16="http://schemas.microsoft.com/office/drawing/2014/main" id="{33888253-2A66-4623-9EA2-6D278DEFF407}"/>
              </a:ext>
            </a:extLst>
          </p:cNvPr>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B83247C-9FF1-4D9A-913A-5637DB1C66A9}"/>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Rectangle 27">
            <a:extLst>
              <a:ext uri="{FF2B5EF4-FFF2-40B4-BE49-F238E27FC236}">
                <a16:creationId xmlns:a16="http://schemas.microsoft.com/office/drawing/2014/main" id="{29657F96-792B-499D-837B-AC322F526883}"/>
              </a:ext>
            </a:extLst>
          </p:cNvPr>
          <p:cNvSpPr>
            <a:spLocks noChangeArrowheads="1"/>
          </p:cNvSpPr>
          <p:nvPr/>
        </p:nvSpPr>
        <p:spPr bwMode="auto">
          <a:xfrm>
            <a:off x="838200" y="2468563"/>
            <a:ext cx="746760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ts val="575"/>
              </a:spcBef>
              <a:buFontTx/>
              <a:buNone/>
            </a:pPr>
            <a:r>
              <a:rPr lang="en-US" altLang="en-US" b="1" i="1" dirty="0">
                <a:latin typeface="Trebuchet MS" panose="020B0603020202020204" pitchFamily="34" charset="0"/>
              </a:rPr>
              <a:t>BAGIAN 3</a:t>
            </a:r>
          </a:p>
          <a:p>
            <a:pPr algn="ctr" eaLnBrk="1" hangingPunct="1">
              <a:spcBef>
                <a:spcPts val="575"/>
              </a:spcBef>
              <a:buFontTx/>
              <a:buNone/>
            </a:pPr>
            <a:r>
              <a:rPr lang="en-US" altLang="en-US" b="1" i="1" dirty="0">
                <a:latin typeface="Trebuchet MS" panose="020B0603020202020204" pitchFamily="34" charset="0"/>
              </a:rPr>
              <a:t>PERALATAN UKUR SUHU</a:t>
            </a:r>
          </a:p>
        </p:txBody>
      </p:sp>
      <p:sp>
        <p:nvSpPr>
          <p:cNvPr id="39" name="Rectangle 38">
            <a:hlinkClick r:id="rId3" action="ppaction://hlinkpres?slideindex=1&amp;slidetitle="/>
            <a:extLst>
              <a:ext uri="{FF2B5EF4-FFF2-40B4-BE49-F238E27FC236}">
                <a16:creationId xmlns:a16="http://schemas.microsoft.com/office/drawing/2014/main" id="{DD1F1147-5A74-4201-8070-0CBABE9239B4}"/>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Why Calibration</a:t>
            </a:r>
          </a:p>
        </p:txBody>
      </p:sp>
      <p:sp>
        <p:nvSpPr>
          <p:cNvPr id="40" name="Rectangle 39">
            <a:hlinkClick r:id="rId4" action="ppaction://hlinkpres?slideindex=1&amp;slidetitle="/>
            <a:extLst>
              <a:ext uri="{FF2B5EF4-FFF2-40B4-BE49-F238E27FC236}">
                <a16:creationId xmlns:a16="http://schemas.microsoft.com/office/drawing/2014/main" id="{55FC1C8F-1C37-4FAF-86D8-E88F3447A34A}"/>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SS Calibration</a:t>
            </a:r>
          </a:p>
        </p:txBody>
      </p:sp>
      <p:sp>
        <p:nvSpPr>
          <p:cNvPr id="41" name="Rectangle 40">
            <a:hlinkClick r:id="rId5" action="ppaction://hlinkpres?slideindex=1&amp;slidetitle="/>
            <a:extLst>
              <a:ext uri="{FF2B5EF4-FFF2-40B4-BE49-F238E27FC236}">
                <a16:creationId xmlns:a16="http://schemas.microsoft.com/office/drawing/2014/main" id="{30A0954F-6CF5-49F6-9986-82D3C343379B}"/>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a:t>
            </a:r>
            <a:r>
              <a:rPr lang="en-US" sz="1000" dirty="0" err="1">
                <a:solidFill>
                  <a:schemeClr val="bg1"/>
                </a:solidFill>
                <a:effectLst>
                  <a:outerShdw blurRad="38100" dist="38100" dir="2700000" algn="tl">
                    <a:srgbClr val="000000">
                      <a:alpha val="43137"/>
                    </a:srgbClr>
                  </a:outerShdw>
                </a:effectLst>
                <a:latin typeface="Arial" pitchFamily="34" charset="0"/>
              </a:rPr>
              <a:t>Tenik</a:t>
            </a:r>
            <a:r>
              <a:rPr lang="en-US" sz="1000" dirty="0">
                <a:solidFill>
                  <a:schemeClr val="bg1"/>
                </a:solidFill>
                <a:effectLst>
                  <a:outerShdw blurRad="38100" dist="38100" dir="2700000" algn="tl">
                    <a:srgbClr val="000000">
                      <a:alpha val="43137"/>
                    </a:srgbClr>
                  </a:outerShdw>
                </a:effectLst>
                <a:latin typeface="Arial" pitchFamily="34" charset="0"/>
              </a:rPr>
              <a:t> Calibration</a:t>
            </a:r>
          </a:p>
        </p:txBody>
      </p:sp>
      <p:sp>
        <p:nvSpPr>
          <p:cNvPr id="42" name="Rectangle 41">
            <a:hlinkClick r:id="rId6" action="ppaction://hlinkpres?slideindex=1&amp;slidetitle="/>
            <a:extLst>
              <a:ext uri="{FF2B5EF4-FFF2-40B4-BE49-F238E27FC236}">
                <a16:creationId xmlns:a16="http://schemas.microsoft.com/office/drawing/2014/main" id="{B23B1B70-C424-4883-BA06-A04A633948B3}"/>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Uncertainty</a:t>
            </a:r>
          </a:p>
        </p:txBody>
      </p:sp>
      <p:sp>
        <p:nvSpPr>
          <p:cNvPr id="43" name="Rectangle 42">
            <a:hlinkClick r:id="rId7" action="ppaction://hlinkpres?slideindex=1&amp;slidetitle="/>
            <a:extLst>
              <a:ext uri="{FF2B5EF4-FFF2-40B4-BE49-F238E27FC236}">
                <a16:creationId xmlns:a16="http://schemas.microsoft.com/office/drawing/2014/main" id="{E9EDB4F0-B948-445C-8E51-A6C3B568795A}"/>
              </a:ext>
            </a:extLst>
          </p:cNvPr>
          <p:cNvSpPr/>
          <p:nvPr/>
        </p:nvSpPr>
        <p:spPr>
          <a:xfrm>
            <a:off x="63912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Thermocouple</a:t>
            </a:r>
          </a:p>
        </p:txBody>
      </p:sp>
      <p:sp>
        <p:nvSpPr>
          <p:cNvPr id="16397" name="TextBox 31">
            <a:extLst>
              <a:ext uri="{FF2B5EF4-FFF2-40B4-BE49-F238E27FC236}">
                <a16:creationId xmlns:a16="http://schemas.microsoft.com/office/drawing/2014/main" id="{C32326CF-FF3D-44C7-80A1-1F19F90F6983}"/>
              </a:ext>
            </a:extLst>
          </p:cNvPr>
          <p:cNvSpPr txBox="1">
            <a:spLocks noChangeArrowheads="1"/>
          </p:cNvSpPr>
          <p:nvPr/>
        </p:nvSpPr>
        <p:spPr bwMode="auto">
          <a:xfrm>
            <a:off x="1752600" y="1600200"/>
            <a:ext cx="723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100">
                <a:latin typeface="Cambria" panose="02040503050406030204" pitchFamily="18" charset="0"/>
              </a:rPr>
              <a:t>Cikarang Square Blok B No.11, Jl. Raya Cibarusah, Cikarang Selatan 17530, Jawa Barat</a:t>
            </a:r>
          </a:p>
          <a:p>
            <a:pPr algn="r">
              <a:spcBef>
                <a:spcPct val="0"/>
              </a:spcBef>
              <a:buFontTx/>
              <a:buNone/>
            </a:pPr>
            <a:r>
              <a:rPr lang="en-US" altLang="en-US" sz="1100">
                <a:latin typeface="Cambria" panose="02040503050406030204" pitchFamily="18" charset="0"/>
              </a:rPr>
              <a:t>Tlp : (021) 89321314-5 / (021) 89321323 Fax: : 021-9067204. www. sentralkalibrasi.co.id</a:t>
            </a:r>
          </a:p>
          <a:p>
            <a:pPr algn="r">
              <a:spcBef>
                <a:spcPct val="0"/>
              </a:spcBef>
              <a:buFontTx/>
              <a:buNone/>
            </a:pPr>
            <a:endParaRPr lang="en-US" altLang="en-US" sz="1100"/>
          </a:p>
        </p:txBody>
      </p:sp>
      <p:pic>
        <p:nvPicPr>
          <p:cNvPr id="16398" name="Picture 36" descr="http://phitagoras.co.id/wp-content/uploads/2012/04/training-ISO-17025-sistem-manajemen-laboratorium.gif">
            <a:extLst>
              <a:ext uri="{FF2B5EF4-FFF2-40B4-BE49-F238E27FC236}">
                <a16:creationId xmlns:a16="http://schemas.microsoft.com/office/drawing/2014/main" id="{1DAC15B4-7FD2-4501-AE8F-0CDE073B87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
            <a:extLst>
              <a:ext uri="{FF2B5EF4-FFF2-40B4-BE49-F238E27FC236}">
                <a16:creationId xmlns:a16="http://schemas.microsoft.com/office/drawing/2014/main" id="{8069CCFC-D626-45AA-A26E-D082252A8FF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38">
            <a:extLst>
              <a:ext uri="{FF2B5EF4-FFF2-40B4-BE49-F238E27FC236}">
                <a16:creationId xmlns:a16="http://schemas.microsoft.com/office/drawing/2014/main" id="{BB10274F-5F1E-43E7-A6E3-5C60B33EFA1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IMG_5258.JPG">
            <a:extLst>
              <a:ext uri="{FF2B5EF4-FFF2-40B4-BE49-F238E27FC236}">
                <a16:creationId xmlns:a16="http://schemas.microsoft.com/office/drawing/2014/main" id="{3EC07B89-5A5C-4030-8AF7-DC467B0F6B38}"/>
              </a:ext>
            </a:extLst>
          </p:cNvPr>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IMG_5269.JPG">
            <a:extLst>
              <a:ext uri="{FF2B5EF4-FFF2-40B4-BE49-F238E27FC236}">
                <a16:creationId xmlns:a16="http://schemas.microsoft.com/office/drawing/2014/main" id="{9B91437E-0948-49C9-A5AA-5DE6826652D6}"/>
              </a:ext>
            </a:extLst>
          </p:cNvPr>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IMG_5290.JPG">
            <a:extLst>
              <a:ext uri="{FF2B5EF4-FFF2-40B4-BE49-F238E27FC236}">
                <a16:creationId xmlns:a16="http://schemas.microsoft.com/office/drawing/2014/main" id="{B13E1122-BB9B-42F2-BBF2-93C174350E2F}"/>
              </a:ext>
            </a:extLst>
          </p:cNvPr>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IMG_1056.JPG">
            <a:extLst>
              <a:ext uri="{FF2B5EF4-FFF2-40B4-BE49-F238E27FC236}">
                <a16:creationId xmlns:a16="http://schemas.microsoft.com/office/drawing/2014/main" id="{635B27AB-7BAC-49EC-88C7-59F37AD1E6CA}"/>
              </a:ext>
            </a:extLst>
          </p:cNvPr>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6">
            <a:extLst>
              <a:ext uri="{FF2B5EF4-FFF2-40B4-BE49-F238E27FC236}">
                <a16:creationId xmlns:a16="http://schemas.microsoft.com/office/drawing/2014/main" id="{1D487D49-DA9A-4C71-BBBF-5615B54C3FA8}"/>
              </a:ext>
            </a:extLst>
          </p:cNvPr>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t>www.sentralkalibrasi.co.id</a:t>
            </a:r>
          </a:p>
        </p:txBody>
      </p:sp>
      <p:sp>
        <p:nvSpPr>
          <p:cNvPr id="2" name="Footer Placeholder 1">
            <a:extLst>
              <a:ext uri="{FF2B5EF4-FFF2-40B4-BE49-F238E27FC236}">
                <a16:creationId xmlns:a16="http://schemas.microsoft.com/office/drawing/2014/main" id="{2B22C299-457A-42F0-9CD6-E82CAD1188F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06891902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4E919F-8B5E-4042-8110-A0867B16647A}"/>
              </a:ext>
            </a:extLst>
          </p:cNvPr>
          <p:cNvSpPr/>
          <p:nvPr/>
        </p:nvSpPr>
        <p:spPr>
          <a:xfrm>
            <a:off x="0" y="1066800"/>
            <a:ext cx="9144000" cy="579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bg1">
                  <a:lumMod val="95000"/>
                </a:schemeClr>
              </a:solidFill>
            </a:endParaRPr>
          </a:p>
        </p:txBody>
      </p:sp>
      <p:sp>
        <p:nvSpPr>
          <p:cNvPr id="36867" name="Text Box 6">
            <a:extLst>
              <a:ext uri="{FF2B5EF4-FFF2-40B4-BE49-F238E27FC236}">
                <a16:creationId xmlns:a16="http://schemas.microsoft.com/office/drawing/2014/main" id="{EC4F2A13-C302-4E2A-AC27-54B70FFDE8A6}"/>
              </a:ext>
            </a:extLst>
          </p:cNvPr>
          <p:cNvSpPr txBox="1">
            <a:spLocks noChangeArrowheads="1"/>
          </p:cNvSpPr>
          <p:nvPr/>
        </p:nvSpPr>
        <p:spPr bwMode="auto">
          <a:xfrm>
            <a:off x="668338" y="1371600"/>
            <a:ext cx="748982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b="1" dirty="0" err="1"/>
              <a:t>Berdasarkan</a:t>
            </a:r>
            <a:r>
              <a:rPr lang="en-US" altLang="en-US" sz="2000" b="1" dirty="0"/>
              <a:t> </a:t>
            </a:r>
            <a:r>
              <a:rPr lang="en-US" altLang="en-US" sz="2000" b="1" dirty="0" err="1"/>
              <a:t>perubahan</a:t>
            </a:r>
            <a:r>
              <a:rPr lang="en-US" altLang="en-US" sz="2000" b="1" dirty="0"/>
              <a:t> </a:t>
            </a:r>
            <a:r>
              <a:rPr lang="en-US" altLang="en-US" sz="2000" b="1" dirty="0" err="1"/>
              <a:t>dalam</a:t>
            </a:r>
            <a:r>
              <a:rPr lang="en-US" altLang="en-US" sz="2000" b="1" dirty="0"/>
              <a:t> </a:t>
            </a:r>
            <a:r>
              <a:rPr lang="en-US" altLang="en-US" sz="2000" b="1" dirty="0" err="1"/>
              <a:t>dimensi</a:t>
            </a:r>
            <a:r>
              <a:rPr lang="en-US" altLang="en-US" sz="2000" b="1" dirty="0"/>
              <a:t> </a:t>
            </a:r>
            <a:r>
              <a:rPr lang="en-US" altLang="en-US" sz="2000" b="1" dirty="0" err="1"/>
              <a:t>phisik</a:t>
            </a:r>
            <a:r>
              <a:rPr lang="en-US" altLang="en-US" sz="2000" b="1" dirty="0"/>
              <a:t>:</a:t>
            </a:r>
          </a:p>
          <a:p>
            <a:pPr eaLnBrk="1" hangingPunct="1">
              <a:spcBef>
                <a:spcPct val="0"/>
              </a:spcBef>
              <a:buFontTx/>
              <a:buNone/>
            </a:pPr>
            <a:r>
              <a:rPr lang="en-US" altLang="en-US" sz="2000" dirty="0"/>
              <a:t>a) Bimetallic thermometer</a:t>
            </a:r>
          </a:p>
          <a:p>
            <a:pPr eaLnBrk="1" hangingPunct="1">
              <a:spcBef>
                <a:spcPct val="0"/>
              </a:spcBef>
              <a:buFontTx/>
              <a:buNone/>
            </a:pPr>
            <a:r>
              <a:rPr lang="en-US" altLang="en-US" sz="2000" dirty="0"/>
              <a:t>b) Filled-bulb dan Glass-stem thermometer</a:t>
            </a:r>
            <a:endParaRPr lang="id-ID" altLang="en-US" sz="2000" dirty="0"/>
          </a:p>
          <a:p>
            <a:pPr eaLnBrk="1" hangingPunct="1">
              <a:spcBef>
                <a:spcPct val="0"/>
              </a:spcBef>
              <a:buFontTx/>
              <a:buNone/>
            </a:pPr>
            <a:endParaRPr lang="id-ID" altLang="en-US" sz="2000" dirty="0"/>
          </a:p>
          <a:p>
            <a:pPr eaLnBrk="1" hangingPunct="1">
              <a:spcBef>
                <a:spcPct val="0"/>
              </a:spcBef>
              <a:buFontTx/>
              <a:buNone/>
            </a:pPr>
            <a:r>
              <a:rPr lang="en-US" altLang="en-US" sz="2000" b="1" dirty="0" err="1"/>
              <a:t>Berdasarkan</a:t>
            </a:r>
            <a:r>
              <a:rPr lang="en-US" altLang="en-US" sz="2000" b="1" dirty="0"/>
              <a:t> </a:t>
            </a:r>
            <a:r>
              <a:rPr lang="en-US" altLang="en-US" sz="2000" b="1" dirty="0" err="1"/>
              <a:t>perubahan</a:t>
            </a:r>
            <a:r>
              <a:rPr lang="en-US" altLang="en-US" sz="2000" b="1" dirty="0"/>
              <a:t> </a:t>
            </a:r>
            <a:r>
              <a:rPr lang="en-US" altLang="en-US" sz="2000" b="1" dirty="0" err="1"/>
              <a:t>dalam</a:t>
            </a:r>
            <a:r>
              <a:rPr lang="en-US" altLang="en-US" sz="2000" b="1" dirty="0"/>
              <a:t> </a:t>
            </a:r>
            <a:r>
              <a:rPr lang="en-US" altLang="en-US" sz="2000" b="1" dirty="0" err="1"/>
              <a:t>emisi</a:t>
            </a:r>
            <a:r>
              <a:rPr lang="en-US" altLang="en-US" sz="2000" b="1" dirty="0"/>
              <a:t>(</a:t>
            </a:r>
            <a:r>
              <a:rPr lang="en-US" altLang="en-US" sz="2000" b="1" dirty="0" err="1"/>
              <a:t>pancaran</a:t>
            </a:r>
            <a:r>
              <a:rPr lang="en-US" altLang="en-US" sz="2000" b="1" dirty="0"/>
              <a:t>) </a:t>
            </a:r>
            <a:r>
              <a:rPr lang="en-US" altLang="en-US" sz="2000" b="1" dirty="0" err="1"/>
              <a:t>radiasi</a:t>
            </a:r>
            <a:r>
              <a:rPr lang="en-US" altLang="en-US" sz="2000" b="1" dirty="0"/>
              <a:t> thermal:</a:t>
            </a:r>
          </a:p>
          <a:p>
            <a:pPr eaLnBrk="1" hangingPunct="1">
              <a:spcBef>
                <a:spcPct val="0"/>
              </a:spcBef>
              <a:buFontTx/>
              <a:buNone/>
            </a:pPr>
            <a:r>
              <a:rPr lang="en-US" altLang="en-US" sz="2000" dirty="0"/>
              <a:t>– Infrared thermometer</a:t>
            </a:r>
          </a:p>
          <a:p>
            <a:pPr eaLnBrk="1" hangingPunct="1">
              <a:spcBef>
                <a:spcPct val="0"/>
              </a:spcBef>
              <a:buFontTx/>
              <a:buNone/>
            </a:pPr>
            <a:endParaRPr lang="en-US" altLang="en-US" sz="2000" dirty="0"/>
          </a:p>
          <a:p>
            <a:pPr eaLnBrk="1" hangingPunct="1">
              <a:spcBef>
                <a:spcPct val="0"/>
              </a:spcBef>
              <a:buFontTx/>
              <a:buNone/>
            </a:pPr>
            <a:r>
              <a:rPr lang="en-US" altLang="en-US" sz="2000" b="1" dirty="0" err="1"/>
              <a:t>Berdasarkan</a:t>
            </a:r>
            <a:r>
              <a:rPr lang="en-US" altLang="en-US" sz="2000" b="1" dirty="0"/>
              <a:t> </a:t>
            </a:r>
            <a:r>
              <a:rPr lang="en-US" altLang="en-US" sz="2000" b="1" dirty="0" err="1"/>
              <a:t>perubahan</a:t>
            </a:r>
            <a:r>
              <a:rPr lang="en-US" altLang="en-US" sz="2000" b="1" dirty="0"/>
              <a:t> </a:t>
            </a:r>
            <a:r>
              <a:rPr lang="en-US" altLang="en-US" sz="2000" b="1" dirty="0" err="1"/>
              <a:t>dalam</a:t>
            </a:r>
            <a:r>
              <a:rPr lang="en-US" altLang="en-US" sz="2000" b="1" dirty="0"/>
              <a:t> </a:t>
            </a:r>
            <a:r>
              <a:rPr lang="en-US" altLang="en-US" sz="2000" b="1" dirty="0" err="1"/>
              <a:t>sifat-sifat</a:t>
            </a:r>
            <a:r>
              <a:rPr lang="en-US" altLang="en-US" sz="2000" b="1" dirty="0"/>
              <a:t> </a:t>
            </a:r>
            <a:r>
              <a:rPr lang="en-US" altLang="en-US" sz="2000" b="1" dirty="0" err="1"/>
              <a:t>elektris</a:t>
            </a:r>
            <a:r>
              <a:rPr lang="en-US" altLang="en-US" sz="2000" b="1" dirty="0"/>
              <a:t>:</a:t>
            </a:r>
          </a:p>
          <a:p>
            <a:pPr marL="457200" indent="-457200" eaLnBrk="1" hangingPunct="1">
              <a:spcBef>
                <a:spcPct val="0"/>
              </a:spcBef>
              <a:buAutoNum type="alphaLcParenR"/>
            </a:pPr>
            <a:r>
              <a:rPr lang="en-US" altLang="en-US" sz="2000" dirty="0"/>
              <a:t>Thermocouple</a:t>
            </a:r>
            <a:endParaRPr lang="id-ID" altLang="en-US" sz="2000" dirty="0"/>
          </a:p>
          <a:p>
            <a:pPr marL="457200" indent="-457200" eaLnBrk="1" hangingPunct="1">
              <a:spcBef>
                <a:spcPct val="0"/>
              </a:spcBef>
              <a:buAutoNum type="alphaLcParenR"/>
            </a:pPr>
            <a:r>
              <a:rPr lang="en-US" altLang="en-US" sz="2000" dirty="0"/>
              <a:t>RTD (Resistance Temperature Detector)</a:t>
            </a:r>
            <a:endParaRPr lang="id-ID" altLang="en-US" sz="2000" dirty="0"/>
          </a:p>
          <a:p>
            <a:pPr marL="457200" indent="-457200" eaLnBrk="1" hangingPunct="1">
              <a:spcBef>
                <a:spcPct val="0"/>
              </a:spcBef>
              <a:buAutoNum type="alphaLcParenR"/>
            </a:pPr>
            <a:r>
              <a:rPr lang="en-US" altLang="en-US" sz="2000" dirty="0"/>
              <a:t>Thermistor</a:t>
            </a:r>
            <a:endParaRPr lang="id-ID" altLang="en-US" sz="2000" dirty="0"/>
          </a:p>
          <a:p>
            <a:pPr marL="457200" indent="-457200" eaLnBrk="1" hangingPunct="1">
              <a:spcBef>
                <a:spcPct val="0"/>
              </a:spcBef>
              <a:buAutoNum type="alphaLcParenR"/>
            </a:pPr>
            <a:r>
              <a:rPr lang="en-US" altLang="en-US" sz="2000" dirty="0"/>
              <a:t>Integrated Circuitry (IC) sensor</a:t>
            </a:r>
          </a:p>
          <a:p>
            <a:pPr eaLnBrk="1" hangingPunct="1">
              <a:spcBef>
                <a:spcPct val="0"/>
              </a:spcBef>
              <a:buFontTx/>
              <a:buNone/>
            </a:pPr>
            <a:endParaRPr lang="en-US" altLang="en-US" sz="2000" dirty="0"/>
          </a:p>
        </p:txBody>
      </p:sp>
      <p:sp>
        <p:nvSpPr>
          <p:cNvPr id="15367" name="Text Box 7">
            <a:extLst>
              <a:ext uri="{FF2B5EF4-FFF2-40B4-BE49-F238E27FC236}">
                <a16:creationId xmlns:a16="http://schemas.microsoft.com/office/drawing/2014/main" id="{47144017-C061-42AB-A816-FDA9268B0674}"/>
              </a:ext>
            </a:extLst>
          </p:cNvPr>
          <p:cNvSpPr txBox="1">
            <a:spLocks noChangeArrowheads="1"/>
          </p:cNvSpPr>
          <p:nvPr/>
        </p:nvSpPr>
        <p:spPr bwMode="auto">
          <a:xfrm>
            <a:off x="2335682" y="391180"/>
            <a:ext cx="4472635" cy="523220"/>
          </a:xfrm>
          <a:prstGeom prst="rect">
            <a:avLst/>
          </a:prstGeom>
          <a:noFill/>
          <a:ln w="9525">
            <a:noFill/>
            <a:miter lim="800000"/>
            <a:headEnd/>
            <a:tailEnd/>
          </a:ln>
          <a:effectLst/>
        </p:spPr>
        <p:txBody>
          <a:bodyPr wrap="none">
            <a:spAutoFit/>
          </a:bodyPr>
          <a:lstStyle/>
          <a:p>
            <a:pPr eaLnBrk="1" hangingPunct="1">
              <a:defRPr/>
            </a:pPr>
            <a:r>
              <a:rPr lang="en-US" sz="2800" b="1" dirty="0">
                <a:effectLst>
                  <a:outerShdw blurRad="38100" dist="38100" dir="2700000" algn="tl">
                    <a:srgbClr val="000000"/>
                  </a:outerShdw>
                </a:effectLst>
              </a:rPr>
              <a:t>JENIS ALAT UKUR SUHU</a:t>
            </a:r>
          </a:p>
        </p:txBody>
      </p:sp>
      <p:sp>
        <p:nvSpPr>
          <p:cNvPr id="2" name="Footer Placeholder 1">
            <a:extLst>
              <a:ext uri="{FF2B5EF4-FFF2-40B4-BE49-F238E27FC236}">
                <a16:creationId xmlns:a16="http://schemas.microsoft.com/office/drawing/2014/main" id="{06949533-BCCB-4EE9-B2BA-65801E8B2AB2}"/>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asil gambar untuk glass stem thermometer">
            <a:extLst>
              <a:ext uri="{FF2B5EF4-FFF2-40B4-BE49-F238E27FC236}">
                <a16:creationId xmlns:a16="http://schemas.microsoft.com/office/drawing/2014/main" id="{964DC368-C178-4CC5-89DE-ED2353D6B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3" y="4114801"/>
            <a:ext cx="3490763" cy="26180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D7211-A3CA-4E95-BA63-B1BAC8469567}"/>
              </a:ext>
            </a:extLst>
          </p:cNvPr>
          <p:cNvPicPr>
            <a:picLocks noChangeAspect="1"/>
          </p:cNvPicPr>
          <p:nvPr/>
        </p:nvPicPr>
        <p:blipFill>
          <a:blip r:embed="rId3"/>
          <a:stretch>
            <a:fillRect/>
          </a:stretch>
        </p:blipFill>
        <p:spPr>
          <a:xfrm rot="17969231">
            <a:off x="3824748" y="-124015"/>
            <a:ext cx="4696207" cy="4696207"/>
          </a:xfrm>
          <a:prstGeom prst="rect">
            <a:avLst/>
          </a:prstGeom>
        </p:spPr>
      </p:pic>
      <p:sp>
        <p:nvSpPr>
          <p:cNvPr id="2" name="Title 1">
            <a:extLst>
              <a:ext uri="{FF2B5EF4-FFF2-40B4-BE49-F238E27FC236}">
                <a16:creationId xmlns:a16="http://schemas.microsoft.com/office/drawing/2014/main" id="{C0B6A247-8BEB-4B0E-9F2A-341AEE01286E}"/>
              </a:ext>
            </a:extLst>
          </p:cNvPr>
          <p:cNvSpPr>
            <a:spLocks noGrp="1"/>
          </p:cNvSpPr>
          <p:nvPr>
            <p:ph type="title"/>
          </p:nvPr>
        </p:nvSpPr>
        <p:spPr>
          <a:xfrm>
            <a:off x="0" y="0"/>
            <a:ext cx="4701727" cy="685800"/>
          </a:xfrm>
        </p:spPr>
        <p:txBody>
          <a:bodyPr/>
          <a:lstStyle/>
          <a:p>
            <a:pPr algn="l"/>
            <a:r>
              <a:rPr lang="en-US" sz="3600" b="1" dirty="0" err="1"/>
              <a:t>Termometer</a:t>
            </a:r>
            <a:r>
              <a:rPr lang="en-US" sz="3600" b="1" dirty="0"/>
              <a:t> Bimetal</a:t>
            </a:r>
          </a:p>
        </p:txBody>
      </p:sp>
      <p:pic>
        <p:nvPicPr>
          <p:cNvPr id="5" name="Picture 4">
            <a:extLst>
              <a:ext uri="{FF2B5EF4-FFF2-40B4-BE49-F238E27FC236}">
                <a16:creationId xmlns:a16="http://schemas.microsoft.com/office/drawing/2014/main" id="{45B3F1E6-89C2-42BB-9E18-79055E0A3EFF}"/>
              </a:ext>
            </a:extLst>
          </p:cNvPr>
          <p:cNvPicPr>
            <a:picLocks noChangeAspect="1"/>
          </p:cNvPicPr>
          <p:nvPr/>
        </p:nvPicPr>
        <p:blipFill>
          <a:blip r:embed="rId4"/>
          <a:stretch>
            <a:fillRect/>
          </a:stretch>
        </p:blipFill>
        <p:spPr>
          <a:xfrm>
            <a:off x="228600" y="990600"/>
            <a:ext cx="3505200" cy="2571750"/>
          </a:xfrm>
          <a:prstGeom prst="rect">
            <a:avLst/>
          </a:prstGeom>
        </p:spPr>
      </p:pic>
      <p:pic>
        <p:nvPicPr>
          <p:cNvPr id="89090" name="Picture 2" descr="Hasil gambar untuk infrared thermome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1727" y="3757125"/>
            <a:ext cx="2942248" cy="29422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0B6A247-8BEB-4B0E-9F2A-341AEE01286E}"/>
              </a:ext>
            </a:extLst>
          </p:cNvPr>
          <p:cNvSpPr txBox="1">
            <a:spLocks/>
          </p:cNvSpPr>
          <p:nvPr/>
        </p:nvSpPr>
        <p:spPr bwMode="auto">
          <a:xfrm>
            <a:off x="0" y="3906979"/>
            <a:ext cx="2973102" cy="61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en-US" sz="3600" b="1" kern="0" dirty="0"/>
              <a:t>Glass Stem Thermometer</a:t>
            </a:r>
          </a:p>
        </p:txBody>
      </p:sp>
      <p:sp>
        <p:nvSpPr>
          <p:cNvPr id="9" name="Title 1">
            <a:extLst>
              <a:ext uri="{FF2B5EF4-FFF2-40B4-BE49-F238E27FC236}">
                <a16:creationId xmlns:a16="http://schemas.microsoft.com/office/drawing/2014/main" id="{C0B6A247-8BEB-4B0E-9F2A-341AEE01286E}"/>
              </a:ext>
            </a:extLst>
          </p:cNvPr>
          <p:cNvSpPr txBox="1">
            <a:spLocks/>
          </p:cNvSpPr>
          <p:nvPr/>
        </p:nvSpPr>
        <p:spPr bwMode="auto">
          <a:xfrm>
            <a:off x="7125025" y="4804059"/>
            <a:ext cx="2074592" cy="61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id-ID" sz="3600" b="1" kern="0" dirty="0"/>
              <a:t>Infra Red </a:t>
            </a:r>
            <a:r>
              <a:rPr lang="en-US" sz="3600" b="1" kern="0" dirty="0"/>
              <a:t>Thermometer</a:t>
            </a:r>
          </a:p>
        </p:txBody>
      </p:sp>
      <p:sp>
        <p:nvSpPr>
          <p:cNvPr id="3" name="Footer Placeholder 2">
            <a:extLst>
              <a:ext uri="{FF2B5EF4-FFF2-40B4-BE49-F238E27FC236}">
                <a16:creationId xmlns:a16="http://schemas.microsoft.com/office/drawing/2014/main" id="{AC6170AE-3228-41F7-B21F-B8ADAB6D310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53649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6C41E5-71FC-4156-8813-81E8E3C6F44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07B53F9-F355-49F8-BC5B-42AC0C466844}"/>
              </a:ext>
            </a:extLst>
          </p:cNvPr>
          <p:cNvPicPr>
            <a:picLocks noChangeAspect="1"/>
          </p:cNvPicPr>
          <p:nvPr/>
        </p:nvPicPr>
        <p:blipFill rotWithShape="1">
          <a:blip r:embed="rId2"/>
          <a:srcRect t="17745"/>
          <a:stretch/>
        </p:blipFill>
        <p:spPr>
          <a:xfrm>
            <a:off x="4504393" y="454430"/>
            <a:ext cx="4111455" cy="2119312"/>
          </a:xfrm>
          <a:prstGeom prst="rect">
            <a:avLst/>
          </a:prstGeom>
        </p:spPr>
      </p:pic>
      <p:pic>
        <p:nvPicPr>
          <p:cNvPr id="6" name="Picture 5">
            <a:extLst>
              <a:ext uri="{FF2B5EF4-FFF2-40B4-BE49-F238E27FC236}">
                <a16:creationId xmlns:a16="http://schemas.microsoft.com/office/drawing/2014/main" id="{E65CD3EE-66C1-448E-856E-9F5BE109183D}"/>
              </a:ext>
            </a:extLst>
          </p:cNvPr>
          <p:cNvPicPr>
            <a:picLocks noChangeAspect="1"/>
          </p:cNvPicPr>
          <p:nvPr/>
        </p:nvPicPr>
        <p:blipFill>
          <a:blip r:embed="rId3"/>
          <a:stretch>
            <a:fillRect/>
          </a:stretch>
        </p:blipFill>
        <p:spPr>
          <a:xfrm>
            <a:off x="381000" y="295274"/>
            <a:ext cx="2667000" cy="2914650"/>
          </a:xfrm>
          <a:prstGeom prst="rect">
            <a:avLst/>
          </a:prstGeom>
        </p:spPr>
      </p:pic>
      <p:pic>
        <p:nvPicPr>
          <p:cNvPr id="7" name="Picture 6">
            <a:extLst>
              <a:ext uri="{FF2B5EF4-FFF2-40B4-BE49-F238E27FC236}">
                <a16:creationId xmlns:a16="http://schemas.microsoft.com/office/drawing/2014/main" id="{640B7510-36FD-4EA9-9A01-97BAA292601B}"/>
              </a:ext>
            </a:extLst>
          </p:cNvPr>
          <p:cNvPicPr>
            <a:picLocks noChangeAspect="1"/>
          </p:cNvPicPr>
          <p:nvPr/>
        </p:nvPicPr>
        <p:blipFill>
          <a:blip r:embed="rId4"/>
          <a:stretch>
            <a:fillRect/>
          </a:stretch>
        </p:blipFill>
        <p:spPr>
          <a:xfrm>
            <a:off x="228600" y="3429291"/>
            <a:ext cx="3305175" cy="3324225"/>
          </a:xfrm>
          <a:prstGeom prst="rect">
            <a:avLst/>
          </a:prstGeom>
        </p:spPr>
      </p:pic>
      <p:pic>
        <p:nvPicPr>
          <p:cNvPr id="95234" name="Picture 2" descr="TEXAS INSTRUMENTS TMP102AIDRLT">
            <a:extLst>
              <a:ext uri="{FF2B5EF4-FFF2-40B4-BE49-F238E27FC236}">
                <a16:creationId xmlns:a16="http://schemas.microsoft.com/office/drawing/2014/main" id="{9AB754A1-2FD6-4C02-A86E-5050D51F4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818" y="3394884"/>
            <a:ext cx="3677582" cy="294206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0B6A247-8BEB-4B0E-9F2A-341AEE01286E}"/>
              </a:ext>
            </a:extLst>
          </p:cNvPr>
          <p:cNvSpPr txBox="1">
            <a:spLocks/>
          </p:cNvSpPr>
          <p:nvPr/>
        </p:nvSpPr>
        <p:spPr bwMode="auto">
          <a:xfrm>
            <a:off x="28575" y="2709084"/>
            <a:ext cx="21812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id-ID" sz="3600" b="1" kern="0" dirty="0"/>
              <a:t>RTD</a:t>
            </a:r>
            <a:endParaRPr lang="en-US" sz="3600" b="1" kern="0" dirty="0"/>
          </a:p>
        </p:txBody>
      </p:sp>
      <p:sp>
        <p:nvSpPr>
          <p:cNvPr id="9" name="Title 1">
            <a:extLst>
              <a:ext uri="{FF2B5EF4-FFF2-40B4-BE49-F238E27FC236}">
                <a16:creationId xmlns:a16="http://schemas.microsoft.com/office/drawing/2014/main" id="{C0B6A247-8BEB-4B0E-9F2A-341AEE01286E}"/>
              </a:ext>
            </a:extLst>
          </p:cNvPr>
          <p:cNvSpPr txBox="1">
            <a:spLocks/>
          </p:cNvSpPr>
          <p:nvPr/>
        </p:nvSpPr>
        <p:spPr bwMode="auto">
          <a:xfrm>
            <a:off x="70972" y="6172200"/>
            <a:ext cx="419622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id-ID" sz="3600" b="1" kern="0" dirty="0"/>
              <a:t>Thermocouple</a:t>
            </a:r>
            <a:endParaRPr lang="en-US" sz="3600" b="1" kern="0" dirty="0"/>
          </a:p>
        </p:txBody>
      </p:sp>
      <p:sp>
        <p:nvSpPr>
          <p:cNvPr id="10" name="Title 1">
            <a:extLst>
              <a:ext uri="{FF2B5EF4-FFF2-40B4-BE49-F238E27FC236}">
                <a16:creationId xmlns:a16="http://schemas.microsoft.com/office/drawing/2014/main" id="{C0B6A247-8BEB-4B0E-9F2A-341AEE01286E}"/>
              </a:ext>
            </a:extLst>
          </p:cNvPr>
          <p:cNvSpPr txBox="1">
            <a:spLocks/>
          </p:cNvSpPr>
          <p:nvPr/>
        </p:nvSpPr>
        <p:spPr bwMode="auto">
          <a:xfrm>
            <a:off x="4724400" y="2709083"/>
            <a:ext cx="297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id-ID" sz="3600" b="1" kern="0" dirty="0"/>
              <a:t>Thermistor</a:t>
            </a:r>
            <a:endParaRPr lang="en-US" sz="3600" b="1" kern="0" dirty="0"/>
          </a:p>
        </p:txBody>
      </p:sp>
      <p:sp>
        <p:nvSpPr>
          <p:cNvPr id="11" name="Title 1">
            <a:extLst>
              <a:ext uri="{FF2B5EF4-FFF2-40B4-BE49-F238E27FC236}">
                <a16:creationId xmlns:a16="http://schemas.microsoft.com/office/drawing/2014/main" id="{C0B6A247-8BEB-4B0E-9F2A-341AEE01286E}"/>
              </a:ext>
            </a:extLst>
          </p:cNvPr>
          <p:cNvSpPr txBox="1">
            <a:spLocks/>
          </p:cNvSpPr>
          <p:nvPr/>
        </p:nvSpPr>
        <p:spPr bwMode="auto">
          <a:xfrm>
            <a:off x="4724400" y="6172200"/>
            <a:ext cx="21812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a:r>
              <a:rPr lang="id-ID" sz="3600" b="1" kern="0" dirty="0"/>
              <a:t>IC Sensor</a:t>
            </a:r>
            <a:endParaRPr lang="en-US" sz="3600" b="1" kern="0" dirty="0"/>
          </a:p>
        </p:txBody>
      </p:sp>
      <p:sp>
        <p:nvSpPr>
          <p:cNvPr id="2" name="Footer Placeholder 1">
            <a:extLst>
              <a:ext uri="{FF2B5EF4-FFF2-40B4-BE49-F238E27FC236}">
                <a16:creationId xmlns:a16="http://schemas.microsoft.com/office/drawing/2014/main" id="{8C969BB4-6B3B-4497-832F-EBAE776090A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03076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7124E9-23D8-4A50-BC63-B4D093C526AF}"/>
              </a:ext>
            </a:extLst>
          </p:cNvPr>
          <p:cNvSpPr/>
          <p:nvPr/>
        </p:nvSpPr>
        <p:spPr>
          <a:xfrm>
            <a:off x="0" y="0"/>
            <a:ext cx="91440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122" name="Rectangle 2">
            <a:extLst>
              <a:ext uri="{FF2B5EF4-FFF2-40B4-BE49-F238E27FC236}">
                <a16:creationId xmlns:a16="http://schemas.microsoft.com/office/drawing/2014/main" id="{D31520DC-6124-4A6D-AE4B-725BB1E54328}"/>
              </a:ext>
            </a:extLst>
          </p:cNvPr>
          <p:cNvSpPr>
            <a:spLocks noGrp="1" noChangeArrowheads="1"/>
          </p:cNvSpPr>
          <p:nvPr>
            <p:ph type="title"/>
          </p:nvPr>
        </p:nvSpPr>
        <p:spPr>
          <a:xfrm>
            <a:off x="685800" y="304800"/>
            <a:ext cx="7772400" cy="685800"/>
          </a:xfrm>
        </p:spPr>
        <p:txBody>
          <a:bodyPr/>
          <a:lstStyle/>
          <a:p>
            <a:pPr eaLnBrk="1" hangingPunct="1"/>
            <a:r>
              <a:rPr lang="en-US" altLang="en-US" sz="4000" b="1" dirty="0">
                <a:solidFill>
                  <a:schemeClr val="tx1"/>
                </a:solidFill>
                <a:latin typeface="Arial" panose="020B0604020202020204" pitchFamily="34" charset="0"/>
              </a:rPr>
              <a:t>SENSOR SUHU</a:t>
            </a:r>
          </a:p>
        </p:txBody>
      </p:sp>
      <p:sp>
        <p:nvSpPr>
          <p:cNvPr id="5123" name="Rectangle 3">
            <a:extLst>
              <a:ext uri="{FF2B5EF4-FFF2-40B4-BE49-F238E27FC236}">
                <a16:creationId xmlns:a16="http://schemas.microsoft.com/office/drawing/2014/main" id="{6AE5441F-9EAC-4367-9CE1-E953885765EB}"/>
              </a:ext>
            </a:extLst>
          </p:cNvPr>
          <p:cNvSpPr>
            <a:spLocks noGrp="1" noChangeArrowheads="1"/>
          </p:cNvSpPr>
          <p:nvPr>
            <p:ph type="body" idx="1"/>
          </p:nvPr>
        </p:nvSpPr>
        <p:spPr>
          <a:xfrm>
            <a:off x="3657600" y="1395412"/>
            <a:ext cx="5486400" cy="3962400"/>
          </a:xfrm>
        </p:spPr>
        <p:txBody>
          <a:bodyPr/>
          <a:lstStyle/>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THERMOCOUPLE</a:t>
            </a:r>
          </a:p>
          <a:p>
            <a:pPr lvl="1" eaLnBrk="1" hangingPunct="1">
              <a:buClr>
                <a:srgbClr val="FF00FF"/>
              </a:buClr>
              <a:buFontTx/>
              <a:buChar char="•"/>
            </a:pPr>
            <a:r>
              <a:rPr lang="en-US" altLang="en-US" sz="2000" b="1" dirty="0">
                <a:latin typeface="Trebuchet MS" panose="020B0603020202020204" pitchFamily="34" charset="0"/>
              </a:rPr>
              <a:t>Thomas </a:t>
            </a:r>
            <a:r>
              <a:rPr lang="en-US" altLang="en-US" sz="2000" b="1" dirty="0" err="1">
                <a:latin typeface="Trebuchet MS" panose="020B0603020202020204" pitchFamily="34" charset="0"/>
              </a:rPr>
              <a:t>Seebeck</a:t>
            </a:r>
            <a:endParaRPr lang="en-US" altLang="en-US" sz="2000" b="1" dirty="0">
              <a:latin typeface="Trebuchet MS" panose="020B0603020202020204" pitchFamily="34" charset="0"/>
            </a:endParaRP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RESISTANCE TEMPERATURE DETECTOR </a:t>
            </a:r>
          </a:p>
          <a:p>
            <a:pPr lvl="1" eaLnBrk="1" hangingPunct="1">
              <a:buClr>
                <a:srgbClr val="FF00FF"/>
              </a:buClr>
              <a:buFontTx/>
              <a:buChar char="•"/>
            </a:pPr>
            <a:r>
              <a:rPr lang="en-US" altLang="en-US" sz="2000" b="1" dirty="0">
                <a:latin typeface="Trebuchet MS" panose="020B0603020202020204" pitchFamily="34" charset="0"/>
              </a:rPr>
              <a:t>Humphry Davy, William Siemens</a:t>
            </a: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THERMISTOR</a:t>
            </a:r>
          </a:p>
          <a:p>
            <a:pPr lvl="1" eaLnBrk="1" hangingPunct="1">
              <a:buClr>
                <a:srgbClr val="FF00FF"/>
              </a:buClr>
              <a:buFontTx/>
              <a:buChar char="•"/>
            </a:pPr>
            <a:r>
              <a:rPr lang="en-US" altLang="en-US" sz="2000" b="1" dirty="0">
                <a:latin typeface="Trebuchet MS" panose="020B0603020202020204" pitchFamily="34" charset="0"/>
              </a:rPr>
              <a:t>Steinhart - Hart</a:t>
            </a:r>
          </a:p>
          <a:p>
            <a:pPr eaLnBrk="1" hangingPunct="1">
              <a:buClr>
                <a:schemeClr val="accent2"/>
              </a:buClr>
              <a:buFont typeface="Wingdings" panose="05000000000000000000" pitchFamily="2" charset="2"/>
              <a:buChar char="q"/>
            </a:pPr>
            <a:r>
              <a:rPr lang="en-US" altLang="en-US" sz="2000" b="1" dirty="0">
                <a:latin typeface="Trebuchet MS" panose="020B0603020202020204" pitchFamily="34" charset="0"/>
              </a:rPr>
              <a:t> IC TEMPERATURE TRANSDUCER</a:t>
            </a:r>
          </a:p>
          <a:p>
            <a:pPr lvl="1" eaLnBrk="1" hangingPunct="1">
              <a:buClr>
                <a:srgbClr val="FF00FF"/>
              </a:buClr>
              <a:buFontTx/>
              <a:buChar char="•"/>
            </a:pPr>
            <a:r>
              <a:rPr lang="en-US" altLang="en-US" sz="2000" b="1" dirty="0">
                <a:latin typeface="Trebuchet MS" panose="020B0603020202020204" pitchFamily="34" charset="0"/>
              </a:rPr>
              <a:t>LM335, LM 34, AD592 </a:t>
            </a:r>
          </a:p>
        </p:txBody>
      </p:sp>
      <p:pic>
        <p:nvPicPr>
          <p:cNvPr id="35845" name="Picture 7" descr="https://encrypted-tbn1.gstatic.com/images?q=tbn:ANd9GcSnDenlSoQi5WFeibevZHwsz0WYYHKKZNmhF4MwixiDjGykCJCk">
            <a:extLst>
              <a:ext uri="{FF2B5EF4-FFF2-40B4-BE49-F238E27FC236}">
                <a16:creationId xmlns:a16="http://schemas.microsoft.com/office/drawing/2014/main" id="{752FE20E-2549-47AB-B0F5-06AED60C3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3200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a:extLst>
              <a:ext uri="{FF2B5EF4-FFF2-40B4-BE49-F238E27FC236}">
                <a16:creationId xmlns:a16="http://schemas.microsoft.com/office/drawing/2014/main" id="{E2539C9B-FED7-4295-B1DD-A0B373D76852}"/>
              </a:ext>
            </a:extLst>
          </p:cNvPr>
          <p:cNvSpPr txBox="1">
            <a:spLocks noChangeArrowheads="1"/>
          </p:cNvSpPr>
          <p:nvPr/>
        </p:nvSpPr>
        <p:spPr bwMode="auto">
          <a:xfrm>
            <a:off x="3657600" y="4618672"/>
            <a:ext cx="5029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1800" b="1" dirty="0"/>
              <a:t>Sensor </a:t>
            </a:r>
            <a:r>
              <a:rPr lang="en-US" altLang="en-US" sz="1800" b="1" dirty="0" err="1"/>
              <a:t>Suhu</a:t>
            </a:r>
            <a:r>
              <a:rPr lang="en-US" altLang="en-US" sz="1800" b="1" dirty="0"/>
              <a:t>:</a:t>
            </a:r>
          </a:p>
          <a:p>
            <a:pPr marL="285750" indent="-285750" algn="just" eaLnBrk="1" hangingPunct="1">
              <a:spcBef>
                <a:spcPct val="0"/>
              </a:spcBef>
            </a:pPr>
            <a:r>
              <a:rPr lang="en-US" altLang="en-US" sz="1800" dirty="0" err="1"/>
              <a:t>Suatu</a:t>
            </a:r>
            <a:r>
              <a:rPr lang="en-US" altLang="en-US" sz="1800" dirty="0"/>
              <a:t> sensor yang </a:t>
            </a:r>
            <a:r>
              <a:rPr lang="en-US" altLang="en-US" sz="1800" dirty="0" err="1"/>
              <a:t>mengkonversikan</a:t>
            </a:r>
            <a:r>
              <a:rPr lang="en-US" altLang="en-US" sz="1800" dirty="0"/>
              <a:t> </a:t>
            </a:r>
            <a:r>
              <a:rPr lang="en-US" altLang="en-US" sz="1800" dirty="0" err="1"/>
              <a:t>perubahan</a:t>
            </a:r>
            <a:r>
              <a:rPr lang="en-US" altLang="en-US" sz="1800" dirty="0"/>
              <a:t> </a:t>
            </a:r>
            <a:r>
              <a:rPr lang="en-US" altLang="en-US" sz="1800" dirty="0" err="1"/>
              <a:t>energi</a:t>
            </a:r>
            <a:r>
              <a:rPr lang="en-US" altLang="en-US" sz="1800" dirty="0"/>
              <a:t> </a:t>
            </a:r>
            <a:r>
              <a:rPr lang="en-US" altLang="en-US" sz="1800" dirty="0" err="1"/>
              <a:t>termal</a:t>
            </a:r>
            <a:r>
              <a:rPr lang="en-US" altLang="en-US" sz="1800" dirty="0"/>
              <a:t> </a:t>
            </a:r>
            <a:r>
              <a:rPr lang="en-US" altLang="en-US" sz="1800" dirty="0" err="1"/>
              <a:t>suatu</a:t>
            </a:r>
            <a:r>
              <a:rPr lang="en-US" altLang="en-US" sz="1800" dirty="0"/>
              <a:t> </a:t>
            </a:r>
            <a:r>
              <a:rPr lang="en-US" altLang="en-US" sz="1800" dirty="0" err="1"/>
              <a:t>objek</a:t>
            </a:r>
            <a:r>
              <a:rPr lang="en-US" altLang="en-US" sz="1800" dirty="0"/>
              <a:t> </a:t>
            </a:r>
            <a:r>
              <a:rPr lang="en-US" altLang="en-US" sz="1800" dirty="0" err="1"/>
              <a:t>menjadi</a:t>
            </a:r>
            <a:r>
              <a:rPr lang="en-US" altLang="en-US" sz="1800" dirty="0"/>
              <a:t> </a:t>
            </a:r>
            <a:r>
              <a:rPr lang="en-US" altLang="en-US" sz="1800" dirty="0" err="1"/>
              <a:t>energi</a:t>
            </a:r>
            <a:r>
              <a:rPr lang="en-US" altLang="en-US" sz="1800" dirty="0"/>
              <a:t> </a:t>
            </a:r>
            <a:r>
              <a:rPr lang="en-US" altLang="en-US" sz="1800" dirty="0" err="1"/>
              <a:t>listrik</a:t>
            </a:r>
            <a:r>
              <a:rPr lang="en-US" altLang="en-US" sz="1800" dirty="0"/>
              <a:t> </a:t>
            </a:r>
            <a:endParaRPr lang="id-ID" altLang="en-US" sz="1800" dirty="0"/>
          </a:p>
        </p:txBody>
      </p:sp>
      <p:sp>
        <p:nvSpPr>
          <p:cNvPr id="2" name="Footer Placeholder 1">
            <a:extLst>
              <a:ext uri="{FF2B5EF4-FFF2-40B4-BE49-F238E27FC236}">
                <a16:creationId xmlns:a16="http://schemas.microsoft.com/office/drawing/2014/main" id="{D277CD02-09B2-4A22-8BD1-9968B05B50A2}"/>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123">
                                            <p:txEl>
                                              <p:pRg st="0" end="0"/>
                                            </p:txEl>
                                          </p:spTgt>
                                        </p:tgtEl>
                                        <p:attrNameLst>
                                          <p:attrName>style.visibility</p:attrName>
                                        </p:attrNameLst>
                                      </p:cBhvr>
                                      <p:to>
                                        <p:strVal val="visible"/>
                                      </p:to>
                                    </p:set>
                                    <p:animEffect transition="in" filter="wipe(left)">
                                      <p:cBhvr>
                                        <p:cTn id="13" dur="500"/>
                                        <p:tgtEl>
                                          <p:spTgt spid="5123">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23">
                                            <p:txEl>
                                              <p:pRg st="1" end="1"/>
                                            </p:txEl>
                                          </p:spTgt>
                                        </p:tgtEl>
                                        <p:attrNameLst>
                                          <p:attrName>style.visibility</p:attrName>
                                        </p:attrNameLst>
                                      </p:cBhvr>
                                      <p:to>
                                        <p:strVal val="visible"/>
                                      </p:to>
                                    </p:set>
                                    <p:animEffect transition="in" filter="wipe(left)">
                                      <p:cBhvr>
                                        <p:cTn id="16" dur="500"/>
                                        <p:tgtEl>
                                          <p:spTgt spid="512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123">
                                            <p:txEl>
                                              <p:pRg st="2" end="2"/>
                                            </p:txEl>
                                          </p:spTgt>
                                        </p:tgtEl>
                                        <p:attrNameLst>
                                          <p:attrName>style.visibility</p:attrName>
                                        </p:attrNameLst>
                                      </p:cBhvr>
                                      <p:to>
                                        <p:strVal val="visible"/>
                                      </p:to>
                                    </p:set>
                                    <p:animEffect transition="in" filter="wipe(left)">
                                      <p:cBhvr>
                                        <p:cTn id="21" dur="500"/>
                                        <p:tgtEl>
                                          <p:spTgt spid="5123">
                                            <p:txEl>
                                              <p:pRg st="2" end="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123">
                                            <p:txEl>
                                              <p:pRg st="3" end="3"/>
                                            </p:txEl>
                                          </p:spTgt>
                                        </p:tgtEl>
                                        <p:attrNameLst>
                                          <p:attrName>style.visibility</p:attrName>
                                        </p:attrNameLst>
                                      </p:cBhvr>
                                      <p:to>
                                        <p:strVal val="visible"/>
                                      </p:to>
                                    </p:set>
                                    <p:animEffect transition="in" filter="wipe(left)">
                                      <p:cBhvr>
                                        <p:cTn id="24" dur="500"/>
                                        <p:tgtEl>
                                          <p:spTgt spid="512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123">
                                            <p:txEl>
                                              <p:pRg st="4" end="4"/>
                                            </p:txEl>
                                          </p:spTgt>
                                        </p:tgtEl>
                                        <p:attrNameLst>
                                          <p:attrName>style.visibility</p:attrName>
                                        </p:attrNameLst>
                                      </p:cBhvr>
                                      <p:to>
                                        <p:strVal val="visible"/>
                                      </p:to>
                                    </p:set>
                                    <p:animEffect transition="in" filter="wipe(left)">
                                      <p:cBhvr>
                                        <p:cTn id="29" dur="500"/>
                                        <p:tgtEl>
                                          <p:spTgt spid="5123">
                                            <p:txEl>
                                              <p:pRg st="4" end="4"/>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123">
                                            <p:txEl>
                                              <p:pRg st="5" end="5"/>
                                            </p:txEl>
                                          </p:spTgt>
                                        </p:tgtEl>
                                        <p:attrNameLst>
                                          <p:attrName>style.visibility</p:attrName>
                                        </p:attrNameLst>
                                      </p:cBhvr>
                                      <p:to>
                                        <p:strVal val="visible"/>
                                      </p:to>
                                    </p:set>
                                    <p:animEffect transition="in" filter="wipe(left)">
                                      <p:cBhvr>
                                        <p:cTn id="32" dur="500"/>
                                        <p:tgtEl>
                                          <p:spTgt spid="51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23">
                                            <p:txEl>
                                              <p:pRg st="6" end="6"/>
                                            </p:txEl>
                                          </p:spTgt>
                                        </p:tgtEl>
                                        <p:attrNameLst>
                                          <p:attrName>style.visibility</p:attrName>
                                        </p:attrNameLst>
                                      </p:cBhvr>
                                      <p:to>
                                        <p:strVal val="visible"/>
                                      </p:to>
                                    </p:set>
                                    <p:animEffect transition="in" filter="wipe(left)">
                                      <p:cBhvr>
                                        <p:cTn id="37" dur="500"/>
                                        <p:tgtEl>
                                          <p:spTgt spid="5123">
                                            <p:txEl>
                                              <p:pRg st="6" end="6"/>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123">
                                            <p:txEl>
                                              <p:pRg st="7" end="7"/>
                                            </p:txEl>
                                          </p:spTgt>
                                        </p:tgtEl>
                                        <p:attrNameLst>
                                          <p:attrName>style.visibility</p:attrName>
                                        </p:attrNameLst>
                                      </p:cBhvr>
                                      <p:to>
                                        <p:strVal val="visible"/>
                                      </p:to>
                                    </p:set>
                                    <p:animEffect transition="in" filter="wipe(left)">
                                      <p:cBhvr>
                                        <p:cTn id="40" dur="500"/>
                                        <p:tgtEl>
                                          <p:spTgt spid="5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1026">
            <a:extLst>
              <a:ext uri="{FF2B5EF4-FFF2-40B4-BE49-F238E27FC236}">
                <a16:creationId xmlns:a16="http://schemas.microsoft.com/office/drawing/2014/main" id="{35F6464F-62FA-4592-87FA-929AEF943B51}"/>
              </a:ext>
            </a:extLst>
          </p:cNvPr>
          <p:cNvSpPr>
            <a:spLocks noGrp="1" noChangeArrowheads="1"/>
          </p:cNvSpPr>
          <p:nvPr>
            <p:ph type="title"/>
          </p:nvPr>
        </p:nvSpPr>
        <p:spPr>
          <a:xfrm>
            <a:off x="-8467" y="7146"/>
            <a:ext cx="7620000" cy="1143000"/>
          </a:xfrm>
        </p:spPr>
        <p:txBody>
          <a:bodyPr/>
          <a:lstStyle/>
          <a:p>
            <a:pPr algn="l"/>
            <a:r>
              <a:rPr lang="en-US" altLang="en-US" b="1" dirty="0" err="1">
                <a:solidFill>
                  <a:srgbClr val="CC3300"/>
                </a:solidFill>
              </a:rPr>
              <a:t>Termokopel</a:t>
            </a:r>
            <a:endParaRPr lang="en-US" altLang="en-US" b="1" dirty="0">
              <a:solidFill>
                <a:srgbClr val="CC3300"/>
              </a:solidFill>
            </a:endParaRPr>
          </a:p>
        </p:txBody>
      </p:sp>
      <p:sp>
        <p:nvSpPr>
          <p:cNvPr id="34819" name="Rectangle 1027">
            <a:extLst>
              <a:ext uri="{FF2B5EF4-FFF2-40B4-BE49-F238E27FC236}">
                <a16:creationId xmlns:a16="http://schemas.microsoft.com/office/drawing/2014/main" id="{011C5641-BE21-4634-9719-E2AAC275E2F0}"/>
              </a:ext>
            </a:extLst>
          </p:cNvPr>
          <p:cNvSpPr>
            <a:spLocks noGrp="1" noChangeArrowheads="1"/>
          </p:cNvSpPr>
          <p:nvPr>
            <p:ph type="body" sz="half" idx="1"/>
          </p:nvPr>
        </p:nvSpPr>
        <p:spPr>
          <a:xfrm>
            <a:off x="58736" y="2485760"/>
            <a:ext cx="9085263" cy="1619250"/>
          </a:xfrm>
        </p:spPr>
        <p:txBody>
          <a:bodyPr/>
          <a:lstStyle/>
          <a:p>
            <a:pPr marL="0" indent="0">
              <a:lnSpc>
                <a:spcPct val="90000"/>
              </a:lnSpc>
              <a:buClr>
                <a:schemeClr val="tx1"/>
              </a:buClr>
              <a:buNone/>
            </a:pPr>
            <a:r>
              <a:rPr lang="en-US" altLang="en-US" sz="2400" dirty="0" err="1">
                <a:solidFill>
                  <a:srgbClr val="CC3300"/>
                </a:solidFill>
              </a:rPr>
              <a:t>Terdiri</a:t>
            </a:r>
            <a:r>
              <a:rPr lang="en-US" altLang="en-US" sz="2400" dirty="0">
                <a:solidFill>
                  <a:srgbClr val="CC3300"/>
                </a:solidFill>
              </a:rPr>
              <a:t> </a:t>
            </a:r>
            <a:r>
              <a:rPr lang="en-US" altLang="en-US" sz="2400" dirty="0" err="1">
                <a:solidFill>
                  <a:srgbClr val="CC3300"/>
                </a:solidFill>
              </a:rPr>
              <a:t>dari</a:t>
            </a:r>
            <a:r>
              <a:rPr lang="en-US" altLang="en-US" sz="2400" dirty="0">
                <a:solidFill>
                  <a:srgbClr val="CC3300"/>
                </a:solidFill>
              </a:rPr>
              <a:t> </a:t>
            </a:r>
            <a:r>
              <a:rPr lang="en-US" altLang="en-US" sz="2400" dirty="0" err="1">
                <a:solidFill>
                  <a:srgbClr val="CC3300"/>
                </a:solidFill>
              </a:rPr>
              <a:t>sepasang</a:t>
            </a:r>
            <a:r>
              <a:rPr lang="en-US" altLang="en-US" sz="2400" dirty="0">
                <a:solidFill>
                  <a:srgbClr val="CC3300"/>
                </a:solidFill>
              </a:rPr>
              <a:t> </a:t>
            </a:r>
            <a:r>
              <a:rPr lang="en-US" altLang="en-US" sz="2400" dirty="0" err="1">
                <a:solidFill>
                  <a:srgbClr val="CC3300"/>
                </a:solidFill>
              </a:rPr>
              <a:t>kawat</a:t>
            </a:r>
            <a:r>
              <a:rPr lang="en-US" altLang="en-US" sz="2400" dirty="0">
                <a:solidFill>
                  <a:srgbClr val="CC3300"/>
                </a:solidFill>
              </a:rPr>
              <a:t> </a:t>
            </a:r>
            <a:r>
              <a:rPr lang="en-US" altLang="en-US" sz="2400" dirty="0" err="1">
                <a:solidFill>
                  <a:srgbClr val="CC3300"/>
                </a:solidFill>
              </a:rPr>
              <a:t>dari</a:t>
            </a:r>
            <a:r>
              <a:rPr lang="en-US" altLang="en-US" sz="2400" dirty="0">
                <a:solidFill>
                  <a:srgbClr val="CC3300"/>
                </a:solidFill>
              </a:rPr>
              <a:t> </a:t>
            </a:r>
            <a:r>
              <a:rPr lang="en-US" altLang="en-US" sz="2400" dirty="0" err="1">
                <a:solidFill>
                  <a:srgbClr val="CC3300"/>
                </a:solidFill>
              </a:rPr>
              <a:t>bahan</a:t>
            </a:r>
            <a:r>
              <a:rPr lang="en-US" altLang="en-US" sz="2400" dirty="0">
                <a:solidFill>
                  <a:srgbClr val="CC3300"/>
                </a:solidFill>
              </a:rPr>
              <a:t> yang </a:t>
            </a:r>
            <a:r>
              <a:rPr lang="en-US" altLang="en-US" sz="2400" dirty="0" err="1">
                <a:solidFill>
                  <a:srgbClr val="CC3300"/>
                </a:solidFill>
              </a:rPr>
              <a:t>berbeda</a:t>
            </a:r>
            <a:r>
              <a:rPr lang="en-US" altLang="en-US" sz="2400" dirty="0">
                <a:solidFill>
                  <a:srgbClr val="CC3300"/>
                </a:solidFill>
              </a:rPr>
              <a:t> </a:t>
            </a:r>
            <a:r>
              <a:rPr lang="en-US" altLang="en-US" sz="2400" dirty="0" err="1">
                <a:solidFill>
                  <a:srgbClr val="CC3300"/>
                </a:solidFill>
              </a:rPr>
              <a:t>dengan</a:t>
            </a:r>
            <a:r>
              <a:rPr lang="en-US" altLang="en-US" sz="2400" dirty="0">
                <a:solidFill>
                  <a:srgbClr val="CC3300"/>
                </a:solidFill>
              </a:rPr>
              <a:t> </a:t>
            </a:r>
            <a:r>
              <a:rPr lang="en-US" altLang="en-US" sz="2400" dirty="0" err="1">
                <a:solidFill>
                  <a:srgbClr val="CC3300"/>
                </a:solidFill>
              </a:rPr>
              <a:t>satu</a:t>
            </a:r>
            <a:r>
              <a:rPr lang="en-US" altLang="en-US" sz="2400" dirty="0">
                <a:solidFill>
                  <a:srgbClr val="CC3300"/>
                </a:solidFill>
              </a:rPr>
              <a:t> </a:t>
            </a:r>
            <a:r>
              <a:rPr lang="en-US" altLang="en-US" sz="2400" dirty="0" err="1">
                <a:solidFill>
                  <a:srgbClr val="CC3300"/>
                </a:solidFill>
              </a:rPr>
              <a:t>ujung</a:t>
            </a:r>
            <a:r>
              <a:rPr lang="en-US" altLang="en-US" sz="2400" dirty="0">
                <a:solidFill>
                  <a:srgbClr val="CC3300"/>
                </a:solidFill>
              </a:rPr>
              <a:t> (</a:t>
            </a:r>
            <a:r>
              <a:rPr lang="en-US" altLang="en-US" sz="2400" dirty="0" err="1">
                <a:solidFill>
                  <a:srgbClr val="CC3300"/>
                </a:solidFill>
              </a:rPr>
              <a:t>tersambung</a:t>
            </a:r>
            <a:r>
              <a:rPr lang="en-US" altLang="en-US" sz="2400" dirty="0">
                <a:solidFill>
                  <a:srgbClr val="CC3300"/>
                </a:solidFill>
              </a:rPr>
              <a:t>) </a:t>
            </a:r>
            <a:r>
              <a:rPr lang="en-US" altLang="en-US" sz="2400" dirty="0" err="1">
                <a:solidFill>
                  <a:srgbClr val="CC3300"/>
                </a:solidFill>
              </a:rPr>
              <a:t>sebagai</a:t>
            </a:r>
            <a:r>
              <a:rPr lang="en-US" altLang="en-US" sz="2400" dirty="0">
                <a:solidFill>
                  <a:srgbClr val="CC3300"/>
                </a:solidFill>
              </a:rPr>
              <a:t> </a:t>
            </a:r>
            <a:r>
              <a:rPr lang="en-US" altLang="en-US" sz="2400" i="1" dirty="0">
                <a:solidFill>
                  <a:srgbClr val="CC3300"/>
                </a:solidFill>
              </a:rPr>
              <a:t>measuring junction dan </a:t>
            </a:r>
            <a:r>
              <a:rPr lang="en-US" altLang="en-US" sz="2400" i="1" dirty="0" err="1">
                <a:solidFill>
                  <a:srgbClr val="CC3300"/>
                </a:solidFill>
              </a:rPr>
              <a:t>u</a:t>
            </a:r>
            <a:r>
              <a:rPr lang="en-US" altLang="en-US" sz="2400" dirty="0" err="1">
                <a:solidFill>
                  <a:srgbClr val="CC3300"/>
                </a:solidFill>
              </a:rPr>
              <a:t>jung</a:t>
            </a:r>
            <a:r>
              <a:rPr lang="en-US" altLang="en-US" sz="2400" dirty="0">
                <a:solidFill>
                  <a:srgbClr val="CC3300"/>
                </a:solidFill>
              </a:rPr>
              <a:t> yang lain (</a:t>
            </a:r>
            <a:r>
              <a:rPr lang="en-US" altLang="en-US" sz="2400" dirty="0" err="1">
                <a:solidFill>
                  <a:srgbClr val="CC3300"/>
                </a:solidFill>
              </a:rPr>
              <a:t>terbuka</a:t>
            </a:r>
            <a:r>
              <a:rPr lang="en-US" altLang="en-US" sz="2400" dirty="0">
                <a:solidFill>
                  <a:srgbClr val="CC3300"/>
                </a:solidFill>
              </a:rPr>
              <a:t>) </a:t>
            </a:r>
            <a:r>
              <a:rPr lang="en-US" altLang="en-US" sz="2400" dirty="0" err="1">
                <a:solidFill>
                  <a:srgbClr val="CC3300"/>
                </a:solidFill>
              </a:rPr>
              <a:t>sebagai</a:t>
            </a:r>
            <a:r>
              <a:rPr lang="en-US" altLang="en-US" sz="2400" dirty="0">
                <a:solidFill>
                  <a:srgbClr val="CC3300"/>
                </a:solidFill>
              </a:rPr>
              <a:t> </a:t>
            </a:r>
            <a:r>
              <a:rPr lang="en-US" altLang="en-US" sz="2400" i="1" dirty="0">
                <a:solidFill>
                  <a:srgbClr val="CC3300"/>
                </a:solidFill>
              </a:rPr>
              <a:t>reference junction</a:t>
            </a:r>
            <a:endParaRPr lang="en-US" altLang="en-US" sz="2400" dirty="0">
              <a:solidFill>
                <a:srgbClr val="CC3300"/>
              </a:solidFill>
            </a:endParaRPr>
          </a:p>
        </p:txBody>
      </p:sp>
      <p:grpSp>
        <p:nvGrpSpPr>
          <p:cNvPr id="34840" name="Group 1048">
            <a:extLst>
              <a:ext uri="{FF2B5EF4-FFF2-40B4-BE49-F238E27FC236}">
                <a16:creationId xmlns:a16="http://schemas.microsoft.com/office/drawing/2014/main" id="{879963DA-35FB-4E10-BC4C-C55E26BC67E9}"/>
              </a:ext>
            </a:extLst>
          </p:cNvPr>
          <p:cNvGrpSpPr>
            <a:grpSpLocks/>
          </p:cNvGrpSpPr>
          <p:nvPr/>
        </p:nvGrpSpPr>
        <p:grpSpPr bwMode="auto">
          <a:xfrm>
            <a:off x="3370262" y="601397"/>
            <a:ext cx="5029200" cy="1884363"/>
            <a:chOff x="1584" y="2640"/>
            <a:chExt cx="3168" cy="1187"/>
          </a:xfrm>
        </p:grpSpPr>
        <p:sp>
          <p:nvSpPr>
            <p:cNvPr id="34822" name="Line 1030">
              <a:extLst>
                <a:ext uri="{FF2B5EF4-FFF2-40B4-BE49-F238E27FC236}">
                  <a16:creationId xmlns:a16="http://schemas.microsoft.com/office/drawing/2014/main" id="{1B6DF6EE-9AFD-4438-9735-D473CE6F39AC}"/>
                </a:ext>
              </a:extLst>
            </p:cNvPr>
            <p:cNvSpPr>
              <a:spLocks noChangeShapeType="1"/>
            </p:cNvSpPr>
            <p:nvPr/>
          </p:nvSpPr>
          <p:spPr bwMode="auto">
            <a:xfrm flipH="1" flipV="1">
              <a:off x="2224" y="2975"/>
              <a:ext cx="1591" cy="3"/>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23" name="Line 1031">
              <a:extLst>
                <a:ext uri="{FF2B5EF4-FFF2-40B4-BE49-F238E27FC236}">
                  <a16:creationId xmlns:a16="http://schemas.microsoft.com/office/drawing/2014/main" id="{878869A5-8E5C-4886-85A0-5DB8DFD0DBBF}"/>
                </a:ext>
              </a:extLst>
            </p:cNvPr>
            <p:cNvSpPr>
              <a:spLocks noChangeShapeType="1"/>
            </p:cNvSpPr>
            <p:nvPr/>
          </p:nvSpPr>
          <p:spPr bwMode="auto">
            <a:xfrm flipH="1" flipV="1">
              <a:off x="2221" y="3201"/>
              <a:ext cx="995" cy="15"/>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24" name="Line 1032">
              <a:extLst>
                <a:ext uri="{FF2B5EF4-FFF2-40B4-BE49-F238E27FC236}">
                  <a16:creationId xmlns:a16="http://schemas.microsoft.com/office/drawing/2014/main" id="{D7EF3126-3D84-4AA7-963B-9504BE731733}"/>
                </a:ext>
              </a:extLst>
            </p:cNvPr>
            <p:cNvSpPr>
              <a:spLocks noChangeShapeType="1"/>
            </p:cNvSpPr>
            <p:nvPr/>
          </p:nvSpPr>
          <p:spPr bwMode="auto">
            <a:xfrm flipH="1">
              <a:off x="2016" y="2976"/>
              <a:ext cx="220" cy="85"/>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25" name="Line 1033">
              <a:extLst>
                <a:ext uri="{FF2B5EF4-FFF2-40B4-BE49-F238E27FC236}">
                  <a16:creationId xmlns:a16="http://schemas.microsoft.com/office/drawing/2014/main" id="{7BD2018C-B526-4247-B42B-209AFC67144B}"/>
                </a:ext>
              </a:extLst>
            </p:cNvPr>
            <p:cNvSpPr>
              <a:spLocks noChangeShapeType="1"/>
            </p:cNvSpPr>
            <p:nvPr/>
          </p:nvSpPr>
          <p:spPr bwMode="auto">
            <a:xfrm>
              <a:off x="2016" y="3072"/>
              <a:ext cx="218" cy="145"/>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26" name="Oval 1034">
              <a:extLst>
                <a:ext uri="{FF2B5EF4-FFF2-40B4-BE49-F238E27FC236}">
                  <a16:creationId xmlns:a16="http://schemas.microsoft.com/office/drawing/2014/main" id="{6BA62B47-810F-4A6C-B296-A3F4FD712FAC}"/>
                </a:ext>
              </a:extLst>
            </p:cNvPr>
            <p:cNvSpPr>
              <a:spLocks noChangeArrowheads="1"/>
            </p:cNvSpPr>
            <p:nvPr/>
          </p:nvSpPr>
          <p:spPr bwMode="auto">
            <a:xfrm>
              <a:off x="3985" y="3272"/>
              <a:ext cx="115" cy="15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27" name="Oval 1035">
              <a:extLst>
                <a:ext uri="{FF2B5EF4-FFF2-40B4-BE49-F238E27FC236}">
                  <a16:creationId xmlns:a16="http://schemas.microsoft.com/office/drawing/2014/main" id="{34404422-6D85-4E68-A22E-44AFB7131DA8}"/>
                </a:ext>
              </a:extLst>
            </p:cNvPr>
            <p:cNvSpPr>
              <a:spLocks noChangeArrowheads="1"/>
            </p:cNvSpPr>
            <p:nvPr/>
          </p:nvSpPr>
          <p:spPr bwMode="auto">
            <a:xfrm>
              <a:off x="4152" y="3272"/>
              <a:ext cx="115" cy="15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28" name="Rectangle 1036">
              <a:extLst>
                <a:ext uri="{FF2B5EF4-FFF2-40B4-BE49-F238E27FC236}">
                  <a16:creationId xmlns:a16="http://schemas.microsoft.com/office/drawing/2014/main" id="{6935AC36-CF85-4D01-9265-25392CD5E21D}"/>
                </a:ext>
              </a:extLst>
            </p:cNvPr>
            <p:cNvSpPr>
              <a:spLocks noChangeArrowheads="1"/>
            </p:cNvSpPr>
            <p:nvPr/>
          </p:nvSpPr>
          <p:spPr bwMode="auto">
            <a:xfrm>
              <a:off x="3120" y="2784"/>
              <a:ext cx="70" cy="558"/>
            </a:xfrm>
            <a:prstGeom prst="rect">
              <a:avLst/>
            </a:prstGeom>
            <a:solidFill>
              <a:srgbClr val="C0C0C0"/>
            </a:solidFill>
            <a:ln w="9525">
              <a:solidFill>
                <a:srgbClr val="000000"/>
              </a:solidFill>
              <a:miter lim="800000"/>
              <a:headEnd/>
              <a:tailEnd/>
            </a:ln>
          </p:spPr>
          <p:txBody>
            <a:bodyPr/>
            <a:lstStyle/>
            <a:p>
              <a:endParaRPr lang="en-US"/>
            </a:p>
          </p:txBody>
        </p:sp>
        <p:sp>
          <p:nvSpPr>
            <p:cNvPr id="34829" name="Rectangle 1037">
              <a:extLst>
                <a:ext uri="{FF2B5EF4-FFF2-40B4-BE49-F238E27FC236}">
                  <a16:creationId xmlns:a16="http://schemas.microsoft.com/office/drawing/2014/main" id="{56848511-F5D0-4868-8938-5D8976A19A9D}"/>
                </a:ext>
              </a:extLst>
            </p:cNvPr>
            <p:cNvSpPr>
              <a:spLocks noChangeArrowheads="1"/>
            </p:cNvSpPr>
            <p:nvPr/>
          </p:nvSpPr>
          <p:spPr bwMode="auto">
            <a:xfrm>
              <a:off x="3812" y="2791"/>
              <a:ext cx="892" cy="640"/>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30" name="Rectangle 1038">
              <a:extLst>
                <a:ext uri="{FF2B5EF4-FFF2-40B4-BE49-F238E27FC236}">
                  <a16:creationId xmlns:a16="http://schemas.microsoft.com/office/drawing/2014/main" id="{133AF5EC-F480-404D-A41A-55E5ACADB4D0}"/>
                </a:ext>
              </a:extLst>
            </p:cNvPr>
            <p:cNvSpPr>
              <a:spLocks noChangeArrowheads="1"/>
            </p:cNvSpPr>
            <p:nvPr/>
          </p:nvSpPr>
          <p:spPr bwMode="auto">
            <a:xfrm>
              <a:off x="3910" y="2906"/>
              <a:ext cx="451" cy="15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eaLnBrk="0" hangingPunct="0"/>
              <a:endParaRPr kumimoji="0" lang="en-GB" altLang="en-US" sz="1200" b="1">
                <a:solidFill>
                  <a:schemeClr val="tx1"/>
                </a:solidFill>
              </a:endParaRPr>
            </a:p>
          </p:txBody>
        </p:sp>
        <p:sp>
          <p:nvSpPr>
            <p:cNvPr id="34831" name="Text Box 1039">
              <a:extLst>
                <a:ext uri="{FF2B5EF4-FFF2-40B4-BE49-F238E27FC236}">
                  <a16:creationId xmlns:a16="http://schemas.microsoft.com/office/drawing/2014/main" id="{012C73B0-CB37-4D50-ABAF-0A7EAD04F4E7}"/>
                </a:ext>
              </a:extLst>
            </p:cNvPr>
            <p:cNvSpPr txBox="1">
              <a:spLocks noChangeArrowheads="1"/>
            </p:cNvSpPr>
            <p:nvPr/>
          </p:nvSpPr>
          <p:spPr bwMode="auto">
            <a:xfrm>
              <a:off x="1728" y="2880"/>
              <a:ext cx="4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2400">
                  <a:solidFill>
                    <a:schemeClr val="tx1"/>
                  </a:solidFill>
                </a:rPr>
                <a:t>T</a:t>
              </a:r>
              <a:r>
                <a:rPr kumimoji="0" lang="en-US" altLang="en-US" sz="2400" baseline="-25000">
                  <a:solidFill>
                    <a:schemeClr val="tx1"/>
                  </a:solidFill>
                </a:rPr>
                <a:t>1</a:t>
              </a:r>
            </a:p>
          </p:txBody>
        </p:sp>
        <p:sp>
          <p:nvSpPr>
            <p:cNvPr id="34832" name="Text Box 1040">
              <a:extLst>
                <a:ext uri="{FF2B5EF4-FFF2-40B4-BE49-F238E27FC236}">
                  <a16:creationId xmlns:a16="http://schemas.microsoft.com/office/drawing/2014/main" id="{C0E99F6B-A988-48FD-BC78-AF82E4EF640D}"/>
                </a:ext>
              </a:extLst>
            </p:cNvPr>
            <p:cNvSpPr txBox="1">
              <a:spLocks noChangeArrowheads="1"/>
            </p:cNvSpPr>
            <p:nvPr/>
          </p:nvSpPr>
          <p:spPr bwMode="auto">
            <a:xfrm>
              <a:off x="2519" y="2640"/>
              <a:ext cx="251"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2400">
                  <a:solidFill>
                    <a:schemeClr val="tx1"/>
                  </a:solidFill>
                </a:rPr>
                <a:t>A</a:t>
              </a:r>
              <a:endParaRPr kumimoji="0" lang="en-US" altLang="en-US" sz="2400" baseline="-25000">
                <a:solidFill>
                  <a:schemeClr val="tx1"/>
                </a:solidFill>
              </a:endParaRPr>
            </a:p>
          </p:txBody>
        </p:sp>
        <p:sp>
          <p:nvSpPr>
            <p:cNvPr id="34833" name="Text Box 1041">
              <a:extLst>
                <a:ext uri="{FF2B5EF4-FFF2-40B4-BE49-F238E27FC236}">
                  <a16:creationId xmlns:a16="http://schemas.microsoft.com/office/drawing/2014/main" id="{2A7A84D5-DAE6-4B9B-BF2E-95AC10FCEC3F}"/>
                </a:ext>
              </a:extLst>
            </p:cNvPr>
            <p:cNvSpPr txBox="1">
              <a:spLocks noChangeArrowheads="1"/>
            </p:cNvSpPr>
            <p:nvPr/>
          </p:nvSpPr>
          <p:spPr bwMode="auto">
            <a:xfrm>
              <a:off x="2496" y="3216"/>
              <a:ext cx="25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2400">
                  <a:solidFill>
                    <a:schemeClr val="tx1"/>
                  </a:solidFill>
                </a:rPr>
                <a:t>B</a:t>
              </a:r>
              <a:endParaRPr kumimoji="0" lang="en-US" altLang="en-US" sz="2400" baseline="-25000">
                <a:solidFill>
                  <a:schemeClr val="tx1"/>
                </a:solidFill>
              </a:endParaRPr>
            </a:p>
          </p:txBody>
        </p:sp>
        <p:sp>
          <p:nvSpPr>
            <p:cNvPr id="34834" name="Text Box 1042">
              <a:extLst>
                <a:ext uri="{FF2B5EF4-FFF2-40B4-BE49-F238E27FC236}">
                  <a16:creationId xmlns:a16="http://schemas.microsoft.com/office/drawing/2014/main" id="{0590C065-B651-4EC2-88C5-8D8E1AB86765}"/>
                </a:ext>
              </a:extLst>
            </p:cNvPr>
            <p:cNvSpPr txBox="1">
              <a:spLocks noChangeArrowheads="1"/>
            </p:cNvSpPr>
            <p:nvPr/>
          </p:nvSpPr>
          <p:spPr bwMode="auto">
            <a:xfrm>
              <a:off x="1584" y="3168"/>
              <a:ext cx="109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1800" dirty="0" err="1">
                  <a:solidFill>
                    <a:srgbClr val="663300"/>
                  </a:solidFill>
                </a:rPr>
                <a:t>Sambungan</a:t>
              </a:r>
              <a:endParaRPr kumimoji="0" lang="en-US" altLang="en-US" sz="1800" dirty="0">
                <a:solidFill>
                  <a:srgbClr val="663300"/>
                </a:solidFill>
              </a:endParaRPr>
            </a:p>
            <a:p>
              <a:pPr eaLnBrk="0" hangingPunct="0"/>
              <a:r>
                <a:rPr kumimoji="0" lang="en-US" altLang="en-US" sz="1800" dirty="0" err="1">
                  <a:solidFill>
                    <a:srgbClr val="663300"/>
                  </a:solidFill>
                </a:rPr>
                <a:t>ukur</a:t>
              </a:r>
              <a:endParaRPr kumimoji="0" lang="en-US" altLang="en-US" sz="1800" baseline="-25000" dirty="0">
                <a:solidFill>
                  <a:srgbClr val="663300"/>
                </a:solidFill>
              </a:endParaRPr>
            </a:p>
          </p:txBody>
        </p:sp>
        <p:sp>
          <p:nvSpPr>
            <p:cNvPr id="34835" name="Text Box 1043">
              <a:extLst>
                <a:ext uri="{FF2B5EF4-FFF2-40B4-BE49-F238E27FC236}">
                  <a16:creationId xmlns:a16="http://schemas.microsoft.com/office/drawing/2014/main" id="{E664644C-B0DD-4E8A-A989-3E17CF318FA0}"/>
                </a:ext>
              </a:extLst>
            </p:cNvPr>
            <p:cNvSpPr txBox="1">
              <a:spLocks noChangeArrowheads="1"/>
            </p:cNvSpPr>
            <p:nvPr/>
          </p:nvSpPr>
          <p:spPr bwMode="auto">
            <a:xfrm>
              <a:off x="2784" y="3360"/>
              <a:ext cx="947"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1800">
                  <a:solidFill>
                    <a:srgbClr val="663300"/>
                  </a:solidFill>
                </a:rPr>
                <a:t>Sambungan acuan</a:t>
              </a:r>
              <a:endParaRPr kumimoji="0" lang="en-US" altLang="en-US" sz="1800" baseline="-25000">
                <a:solidFill>
                  <a:srgbClr val="663300"/>
                </a:solidFill>
              </a:endParaRPr>
            </a:p>
          </p:txBody>
        </p:sp>
        <p:sp>
          <p:nvSpPr>
            <p:cNvPr id="34836" name="Text Box 1044">
              <a:extLst>
                <a:ext uri="{FF2B5EF4-FFF2-40B4-BE49-F238E27FC236}">
                  <a16:creationId xmlns:a16="http://schemas.microsoft.com/office/drawing/2014/main" id="{588EB146-FA67-4088-9692-F899F6CAACD3}"/>
                </a:ext>
              </a:extLst>
            </p:cNvPr>
            <p:cNvSpPr txBox="1">
              <a:spLocks noChangeArrowheads="1"/>
            </p:cNvSpPr>
            <p:nvPr/>
          </p:nvSpPr>
          <p:spPr bwMode="auto">
            <a:xfrm>
              <a:off x="3375" y="2666"/>
              <a:ext cx="46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2400">
                  <a:solidFill>
                    <a:schemeClr val="tx1"/>
                  </a:solidFill>
                </a:rPr>
                <a:t>Cu</a:t>
              </a:r>
              <a:endParaRPr kumimoji="0" lang="en-US" altLang="en-US" sz="2400" baseline="-25000">
                <a:solidFill>
                  <a:schemeClr val="tx1"/>
                </a:solidFill>
              </a:endParaRPr>
            </a:p>
          </p:txBody>
        </p:sp>
        <p:sp>
          <p:nvSpPr>
            <p:cNvPr id="34837" name="Text Box 1045">
              <a:extLst>
                <a:ext uri="{FF2B5EF4-FFF2-40B4-BE49-F238E27FC236}">
                  <a16:creationId xmlns:a16="http://schemas.microsoft.com/office/drawing/2014/main" id="{D5803DD6-6B36-4724-B5A5-26F6E1C3F88B}"/>
                </a:ext>
              </a:extLst>
            </p:cNvPr>
            <p:cNvSpPr txBox="1">
              <a:spLocks noChangeArrowheads="1"/>
            </p:cNvSpPr>
            <p:nvPr/>
          </p:nvSpPr>
          <p:spPr bwMode="auto">
            <a:xfrm>
              <a:off x="3408" y="3168"/>
              <a:ext cx="44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2400">
                  <a:solidFill>
                    <a:schemeClr val="tx1"/>
                  </a:solidFill>
                </a:rPr>
                <a:t>Cu</a:t>
              </a:r>
              <a:endParaRPr kumimoji="0" lang="en-US" altLang="en-US" sz="2400" baseline="-25000">
                <a:solidFill>
                  <a:schemeClr val="tx1"/>
                </a:solidFill>
              </a:endParaRPr>
            </a:p>
          </p:txBody>
        </p:sp>
        <p:sp>
          <p:nvSpPr>
            <p:cNvPr id="34838" name="Text Box 1046">
              <a:extLst>
                <a:ext uri="{FF2B5EF4-FFF2-40B4-BE49-F238E27FC236}">
                  <a16:creationId xmlns:a16="http://schemas.microsoft.com/office/drawing/2014/main" id="{616D50DA-4759-4C35-9280-13DC17BA9CD5}"/>
                </a:ext>
              </a:extLst>
            </p:cNvPr>
            <p:cNvSpPr txBox="1">
              <a:spLocks noChangeArrowheads="1"/>
            </p:cNvSpPr>
            <p:nvPr/>
          </p:nvSpPr>
          <p:spPr bwMode="auto">
            <a:xfrm>
              <a:off x="3824" y="3157"/>
              <a:ext cx="92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kumimoji="0" lang="en-US" altLang="en-US" sz="1800">
                  <a:solidFill>
                    <a:srgbClr val="663300"/>
                  </a:solidFill>
                </a:rPr>
                <a:t>voltmeter</a:t>
              </a:r>
              <a:endParaRPr kumimoji="0" lang="en-US" altLang="en-US" sz="1800" baseline="-25000">
                <a:solidFill>
                  <a:srgbClr val="663300"/>
                </a:solidFill>
              </a:endParaRPr>
            </a:p>
          </p:txBody>
        </p:sp>
        <p:sp>
          <p:nvSpPr>
            <p:cNvPr id="34839" name="Line 1047">
              <a:extLst>
                <a:ext uri="{FF2B5EF4-FFF2-40B4-BE49-F238E27FC236}">
                  <a16:creationId xmlns:a16="http://schemas.microsoft.com/office/drawing/2014/main" id="{52572210-426E-4E33-9030-C39DA04B60FB}"/>
                </a:ext>
              </a:extLst>
            </p:cNvPr>
            <p:cNvSpPr>
              <a:spLocks noChangeShapeType="1"/>
            </p:cNvSpPr>
            <p:nvPr/>
          </p:nvSpPr>
          <p:spPr bwMode="auto">
            <a:xfrm>
              <a:off x="3216" y="3216"/>
              <a:ext cx="624"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23" name="Picture 5" descr="Gold Platinum Thermocouple">
            <a:extLst>
              <a:ext uri="{FF2B5EF4-FFF2-40B4-BE49-F238E27FC236}">
                <a16:creationId xmlns:a16="http://schemas.microsoft.com/office/drawing/2014/main" id="{D4353E7C-E7C7-4812-9033-B310062009E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160462" y="3705754"/>
            <a:ext cx="7239000" cy="30622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0DD0503-D56E-425A-BEF5-7F03838B1172}"/>
              </a:ext>
            </a:extLst>
          </p:cNvPr>
          <p:cNvSpPr>
            <a:spLocks noGrp="1"/>
          </p:cNvSpPr>
          <p:nvPr>
            <p:ph type="ftr" sz="quarter" idx="11"/>
          </p:nvPr>
        </p:nvSpPr>
        <p:spPr/>
        <p:txBody>
          <a:bodyPr/>
          <a:lstStyle/>
          <a:p>
            <a:r>
              <a:rPr lang="en-US" altLang="en-US"/>
              <a:t>Temperature, 01/Rev 00(c)Copyright. sentral sistem. Mei 2015</a:t>
            </a:r>
          </a:p>
        </p:txBody>
      </p:sp>
    </p:spTree>
    <p:extLst>
      <p:ext uri="{BB962C8B-B14F-4D97-AF65-F5344CB8AC3E}">
        <p14:creationId xmlns:p14="http://schemas.microsoft.com/office/powerpoint/2010/main" val="893662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blinds(horizontal)">
                                      <p:cBhvr>
                                        <p:cTn id="7" dur="500"/>
                                        <p:tgtEl>
                                          <p:spTgt spid="34818"/>
                                        </p:tgtEl>
                                      </p:cBhvr>
                                    </p:animEffect>
                                  </p:childTnLst>
                                </p:cTn>
                              </p:par>
                            </p:childTnLst>
                          </p:cTn>
                        </p:par>
                        <p:par>
                          <p:cTn id="8" fill="hold" nodeType="afterGroup">
                            <p:stCondLst>
                              <p:cond delay="500"/>
                            </p:stCondLst>
                            <p:childTnLst>
                              <p:par>
                                <p:cTn id="9" presetID="2" presetClass="entr" presetSubtype="8" fill="hold" grpId="0" nodeType="afterEffect">
                                  <p:stCondLst>
                                    <p:cond delay="5000"/>
                                  </p:stCondLst>
                                  <p:childTnLst>
                                    <p:set>
                                      <p:cBhvr>
                                        <p:cTn id="10" dur="1" fill="hold">
                                          <p:stCondLst>
                                            <p:cond delay="0"/>
                                          </p:stCondLst>
                                        </p:cTn>
                                        <p:tgtEl>
                                          <p:spTgt spid="34819">
                                            <p:txEl>
                                              <p:pRg st="0" end="0"/>
                                            </p:txEl>
                                          </p:spTgt>
                                        </p:tgtEl>
                                        <p:attrNameLst>
                                          <p:attrName>style.visibility</p:attrName>
                                        </p:attrNameLst>
                                      </p:cBhvr>
                                      <p:to>
                                        <p:strVal val="visible"/>
                                      </p:to>
                                    </p:set>
                                    <p:anim calcmode="lin" valueType="num">
                                      <p:cBhvr additive="base">
                                        <p:cTn id="11" dur="500" fill="hold"/>
                                        <p:tgtEl>
                                          <p:spTgt spid="34819">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4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34840"/>
                                        </p:tgtEl>
                                        <p:attrNameLst>
                                          <p:attrName>style.visibility</p:attrName>
                                        </p:attrNameLst>
                                      </p:cBhvr>
                                      <p:to>
                                        <p:strVal val="visible"/>
                                      </p:to>
                                    </p:set>
                                    <p:anim calcmode="lin" valueType="num">
                                      <p:cBhvr additive="base">
                                        <p:cTn id="17" dur="500" fill="hold"/>
                                        <p:tgtEl>
                                          <p:spTgt spid="34840"/>
                                        </p:tgtEl>
                                        <p:attrNameLst>
                                          <p:attrName>ppt_x</p:attrName>
                                        </p:attrNameLst>
                                      </p:cBhvr>
                                      <p:tavLst>
                                        <p:tav tm="0">
                                          <p:val>
                                            <p:strVal val="0-#ppt_w/2"/>
                                          </p:val>
                                        </p:tav>
                                        <p:tav tm="100000">
                                          <p:val>
                                            <p:strVal val="#ppt_x"/>
                                          </p:val>
                                        </p:tav>
                                      </p:tavLst>
                                    </p:anim>
                                    <p:anim calcmode="lin" valueType="num">
                                      <p:cBhvr additive="base">
                                        <p:cTn id="18" dur="500" fill="hold"/>
                                        <p:tgtEl>
                                          <p:spTgt spid="348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build="p" autoUpdateAnimBg="0" advAuto="500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ubtitle 2">
            <a:extLst>
              <a:ext uri="{FF2B5EF4-FFF2-40B4-BE49-F238E27FC236}">
                <a16:creationId xmlns:a16="http://schemas.microsoft.com/office/drawing/2014/main" id="{F0598B1D-337F-4DB9-8ED8-9C6BAEE34D7A}"/>
              </a:ext>
            </a:extLst>
          </p:cNvPr>
          <p:cNvSpPr>
            <a:spLocks noGrp="1" noChangeArrowheads="1"/>
          </p:cNvSpPr>
          <p:nvPr>
            <p:ph type="subTitle" idx="1"/>
          </p:nvPr>
        </p:nvSpPr>
        <p:spPr>
          <a:xfrm>
            <a:off x="457200" y="1676400"/>
            <a:ext cx="7162800" cy="990600"/>
          </a:xfrm>
        </p:spPr>
        <p:txBody>
          <a:bodyPr/>
          <a:lstStyle/>
          <a:p>
            <a:pPr algn="l"/>
            <a:r>
              <a:rPr lang="en-US" altLang="en-US" b="1" dirty="0">
                <a:latin typeface="Trebuchet MS" panose="020B0603020202020204" pitchFamily="34" charset="0"/>
              </a:rPr>
              <a:t>PRINSIP KERJA TERMOKOPEL</a:t>
            </a:r>
            <a:endParaRPr lang="id-ID" altLang="en-US" b="1" dirty="0">
              <a:latin typeface="Trebuchet MS" panose="020B0603020202020204" pitchFamily="34" charset="0"/>
            </a:endParaRPr>
          </a:p>
        </p:txBody>
      </p:sp>
      <p:pic>
        <p:nvPicPr>
          <p:cNvPr id="38915" name="Picture 2">
            <a:extLst>
              <a:ext uri="{FF2B5EF4-FFF2-40B4-BE49-F238E27FC236}">
                <a16:creationId xmlns:a16="http://schemas.microsoft.com/office/drawing/2014/main" id="{377B0E97-F9FB-4FDF-A328-A9DE3D31A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399"/>
            <a:ext cx="5105400" cy="304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3">
            <a:extLst>
              <a:ext uri="{FF2B5EF4-FFF2-40B4-BE49-F238E27FC236}">
                <a16:creationId xmlns:a16="http://schemas.microsoft.com/office/drawing/2014/main" id="{3A65E6A7-1B05-40E1-900D-0297D7F203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8917" name="Rectangle 5">
            <a:extLst>
              <a:ext uri="{FF2B5EF4-FFF2-40B4-BE49-F238E27FC236}">
                <a16:creationId xmlns:a16="http://schemas.microsoft.com/office/drawing/2014/main" id="{D77796E0-DB7C-4038-AC62-B7F34A4712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8918" name="Rectangle 6">
            <a:extLst>
              <a:ext uri="{FF2B5EF4-FFF2-40B4-BE49-F238E27FC236}">
                <a16:creationId xmlns:a16="http://schemas.microsoft.com/office/drawing/2014/main" id="{4C751477-8C30-416F-8143-CDB564F90EF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8919" name="Rectangle 2">
            <a:extLst>
              <a:ext uri="{FF2B5EF4-FFF2-40B4-BE49-F238E27FC236}">
                <a16:creationId xmlns:a16="http://schemas.microsoft.com/office/drawing/2014/main" id="{78A20515-EF32-40CC-9943-DFC1951DF2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8920" name="Rectangle 4">
            <a:extLst>
              <a:ext uri="{FF2B5EF4-FFF2-40B4-BE49-F238E27FC236}">
                <a16:creationId xmlns:a16="http://schemas.microsoft.com/office/drawing/2014/main" id="{FF1A5660-1D11-4EC3-8474-2C29EA6DAC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8921" name="Rectangle 5">
            <a:extLst>
              <a:ext uri="{FF2B5EF4-FFF2-40B4-BE49-F238E27FC236}">
                <a16:creationId xmlns:a16="http://schemas.microsoft.com/office/drawing/2014/main" id="{27CE8BBE-1F7F-433F-8F57-8AD55007CE4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38922" name="Picture 1" descr="D:\hieder.png">
            <a:extLst>
              <a:ext uri="{FF2B5EF4-FFF2-40B4-BE49-F238E27FC236}">
                <a16:creationId xmlns:a16="http://schemas.microsoft.com/office/drawing/2014/main" id="{EFBCCF15-E555-4106-AA05-D77AB185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 descr="lab">
            <a:extLst>
              <a:ext uri="{FF2B5EF4-FFF2-40B4-BE49-F238E27FC236}">
                <a16:creationId xmlns:a16="http://schemas.microsoft.com/office/drawing/2014/main" id="{CBE8250A-DCB8-486D-875B-46133EF3B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FF015ACA-C2D8-4227-B357-67B61A00BE5F}"/>
              </a:ext>
            </a:extLst>
          </p:cNvPr>
          <p:cNvSpPr/>
          <p:nvPr/>
        </p:nvSpPr>
        <p:spPr>
          <a:xfrm>
            <a:off x="4800600" y="1295400"/>
            <a:ext cx="4343400" cy="228600"/>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a:extLst>
              <a:ext uri="{FF2B5EF4-FFF2-40B4-BE49-F238E27FC236}">
                <a16:creationId xmlns:a16="http://schemas.microsoft.com/office/drawing/2014/main" id="{E868FE30-6695-4503-BF5D-F187528CE2C6}"/>
              </a:ext>
            </a:extLst>
          </p:cNvPr>
          <p:cNvSpPr/>
          <p:nvPr/>
        </p:nvSpPr>
        <p:spPr>
          <a:xfrm>
            <a:off x="228600" y="1371600"/>
            <a:ext cx="7010400" cy="46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38926" name="Picture 5">
            <a:extLst>
              <a:ext uri="{FF2B5EF4-FFF2-40B4-BE49-F238E27FC236}">
                <a16:creationId xmlns:a16="http://schemas.microsoft.com/office/drawing/2014/main" id="{FCFFF616-96DA-437C-9583-6143A75DB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743200"/>
            <a:ext cx="29718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7932749A-C68F-4862-806A-E717BACCD05E}"/>
              </a:ext>
            </a:extLst>
          </p:cNvPr>
          <p:cNvSpPr/>
          <p:nvPr/>
        </p:nvSpPr>
        <p:spPr>
          <a:xfrm>
            <a:off x="0" y="5867400"/>
            <a:ext cx="9144000" cy="990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56C34AFE-8A26-4ACF-B3A7-3A1061632A46}"/>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B4045DC5-9676-4677-AB04-E90C67EE1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124" t="35103" r="44247" b="27139"/>
          <a:stretch>
            <a:fillRect/>
          </a:stretch>
        </p:blipFill>
        <p:spPr bwMode="auto">
          <a:xfrm>
            <a:off x="1524000" y="2819400"/>
            <a:ext cx="2895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4">
            <a:extLst>
              <a:ext uri="{FF2B5EF4-FFF2-40B4-BE49-F238E27FC236}">
                <a16:creationId xmlns:a16="http://schemas.microsoft.com/office/drawing/2014/main" id="{02FE9B6F-716E-4009-A170-154A59499B62}"/>
              </a:ext>
            </a:extLst>
          </p:cNvPr>
          <p:cNvSpPr>
            <a:spLocks noChangeArrowheads="1"/>
          </p:cNvSpPr>
          <p:nvPr/>
        </p:nvSpPr>
        <p:spPr bwMode="auto">
          <a:xfrm>
            <a:off x="506413" y="2144713"/>
            <a:ext cx="3836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Mengapa terjadi electromotive force??</a:t>
            </a:r>
          </a:p>
        </p:txBody>
      </p:sp>
      <p:sp>
        <p:nvSpPr>
          <p:cNvPr id="39940" name="Rectangle 5">
            <a:extLst>
              <a:ext uri="{FF2B5EF4-FFF2-40B4-BE49-F238E27FC236}">
                <a16:creationId xmlns:a16="http://schemas.microsoft.com/office/drawing/2014/main" id="{FCC7BDF7-BF3C-4AD0-820E-788A2EE048FF}"/>
              </a:ext>
            </a:extLst>
          </p:cNvPr>
          <p:cNvSpPr>
            <a:spLocks noChangeArrowheads="1"/>
          </p:cNvSpPr>
          <p:nvPr/>
        </p:nvSpPr>
        <p:spPr bwMode="auto">
          <a:xfrm>
            <a:off x="4267200" y="2438400"/>
            <a:ext cx="426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dirty="0"/>
          </a:p>
          <a:p>
            <a:pPr eaLnBrk="1" hangingPunct="1">
              <a:spcBef>
                <a:spcPct val="0"/>
              </a:spcBef>
              <a:buFontTx/>
              <a:buNone/>
            </a:pPr>
            <a:r>
              <a:rPr lang="en-US" altLang="en-US" sz="2400" dirty="0" err="1"/>
              <a:t>Arus</a:t>
            </a:r>
            <a:r>
              <a:rPr lang="en-US" altLang="en-US" sz="2400" dirty="0"/>
              <a:t> </a:t>
            </a:r>
            <a:r>
              <a:rPr lang="en-US" altLang="en-US" sz="2400" dirty="0" err="1"/>
              <a:t>elektron</a:t>
            </a:r>
            <a:r>
              <a:rPr lang="en-US" altLang="en-US" sz="2400" dirty="0"/>
              <a:t> </a:t>
            </a:r>
            <a:r>
              <a:rPr lang="en-US" altLang="en-US" sz="2400" dirty="0" err="1"/>
              <a:t>akan</a:t>
            </a:r>
            <a:r>
              <a:rPr lang="en-US" altLang="en-US" sz="2400" dirty="0"/>
              <a:t> </a:t>
            </a:r>
            <a:r>
              <a:rPr lang="en-US" altLang="en-US" sz="2400" dirty="0" err="1"/>
              <a:t>mengalir</a:t>
            </a:r>
            <a:r>
              <a:rPr lang="en-US" altLang="en-US" sz="2400" dirty="0"/>
              <a:t> </a:t>
            </a:r>
            <a:r>
              <a:rPr lang="en-US" altLang="en-US" sz="2400" dirty="0" err="1"/>
              <a:t>dari</a:t>
            </a:r>
            <a:r>
              <a:rPr lang="en-US" altLang="en-US" sz="2400" dirty="0"/>
              <a:t> </a:t>
            </a:r>
            <a:r>
              <a:rPr lang="en-US" altLang="en-US" sz="2400" dirty="0" err="1"/>
              <a:t>ujungpanas</a:t>
            </a:r>
            <a:r>
              <a:rPr lang="en-US" altLang="en-US" sz="2400" dirty="0"/>
              <a:t> </a:t>
            </a:r>
            <a:r>
              <a:rPr lang="en-US" altLang="en-US" sz="2400" dirty="0" err="1"/>
              <a:t>ke</a:t>
            </a:r>
            <a:r>
              <a:rPr lang="en-US" altLang="en-US" sz="2400" dirty="0"/>
              <a:t> </a:t>
            </a:r>
            <a:r>
              <a:rPr lang="en-US" altLang="en-US" sz="2400" dirty="0" err="1"/>
              <a:t>ujung</a:t>
            </a:r>
            <a:r>
              <a:rPr lang="en-US" altLang="en-US" sz="2400" dirty="0"/>
              <a:t> </a:t>
            </a:r>
            <a:r>
              <a:rPr lang="en-US" altLang="en-US" sz="2400" dirty="0" err="1"/>
              <a:t>dingin</a:t>
            </a:r>
            <a:endParaRPr lang="en-US" altLang="en-US" sz="2400" dirty="0"/>
          </a:p>
        </p:txBody>
      </p:sp>
      <p:sp>
        <p:nvSpPr>
          <p:cNvPr id="39941" name="Rectangle 6">
            <a:extLst>
              <a:ext uri="{FF2B5EF4-FFF2-40B4-BE49-F238E27FC236}">
                <a16:creationId xmlns:a16="http://schemas.microsoft.com/office/drawing/2014/main" id="{3DD267C9-6221-4407-A9A8-1C46AE64C8FC}"/>
              </a:ext>
            </a:extLst>
          </p:cNvPr>
          <p:cNvSpPr>
            <a:spLocks noChangeArrowheads="1"/>
          </p:cNvSpPr>
          <p:nvPr/>
        </p:nvSpPr>
        <p:spPr bwMode="auto">
          <a:xfrm>
            <a:off x="4495800" y="4267200"/>
            <a:ext cx="152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Ujung dingin</a:t>
            </a:r>
          </a:p>
        </p:txBody>
      </p:sp>
      <p:sp>
        <p:nvSpPr>
          <p:cNvPr id="39942" name="Rectangle 7">
            <a:extLst>
              <a:ext uri="{FF2B5EF4-FFF2-40B4-BE49-F238E27FC236}">
                <a16:creationId xmlns:a16="http://schemas.microsoft.com/office/drawing/2014/main" id="{3ABFE761-67DD-4B5F-A956-4909C83DC82A}"/>
              </a:ext>
            </a:extLst>
          </p:cNvPr>
          <p:cNvSpPr>
            <a:spLocks noChangeArrowheads="1"/>
          </p:cNvSpPr>
          <p:nvPr/>
        </p:nvSpPr>
        <p:spPr bwMode="auto">
          <a:xfrm>
            <a:off x="4038600" y="29718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a:t>
            </a:r>
          </a:p>
        </p:txBody>
      </p:sp>
      <p:sp>
        <p:nvSpPr>
          <p:cNvPr id="39943" name="Rectangle 8">
            <a:extLst>
              <a:ext uri="{FF2B5EF4-FFF2-40B4-BE49-F238E27FC236}">
                <a16:creationId xmlns:a16="http://schemas.microsoft.com/office/drawing/2014/main" id="{52348313-2E70-4A83-9CF8-71AE45C3D9E7}"/>
              </a:ext>
            </a:extLst>
          </p:cNvPr>
          <p:cNvSpPr>
            <a:spLocks noChangeArrowheads="1"/>
          </p:cNvSpPr>
          <p:nvPr/>
        </p:nvSpPr>
        <p:spPr bwMode="auto">
          <a:xfrm>
            <a:off x="4191000" y="4191000"/>
            <a:ext cx="255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a:t>
            </a:r>
          </a:p>
        </p:txBody>
      </p:sp>
      <p:sp>
        <p:nvSpPr>
          <p:cNvPr id="39944" name="Rectangle 9">
            <a:extLst>
              <a:ext uri="{FF2B5EF4-FFF2-40B4-BE49-F238E27FC236}">
                <a16:creationId xmlns:a16="http://schemas.microsoft.com/office/drawing/2014/main" id="{8D5DFD2E-B873-48D4-A1FB-D71765D5F26D}"/>
              </a:ext>
            </a:extLst>
          </p:cNvPr>
          <p:cNvSpPr>
            <a:spLocks noChangeArrowheads="1"/>
          </p:cNvSpPr>
          <p:nvPr/>
        </p:nvSpPr>
        <p:spPr bwMode="auto">
          <a:xfrm>
            <a:off x="609600" y="2971800"/>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Ujung panas</a:t>
            </a:r>
          </a:p>
        </p:txBody>
      </p:sp>
      <p:sp>
        <p:nvSpPr>
          <p:cNvPr id="39945" name="Rectangle 10">
            <a:extLst>
              <a:ext uri="{FF2B5EF4-FFF2-40B4-BE49-F238E27FC236}">
                <a16:creationId xmlns:a16="http://schemas.microsoft.com/office/drawing/2014/main" id="{0C1A4322-1187-458E-9C50-D0955688B571}"/>
              </a:ext>
            </a:extLst>
          </p:cNvPr>
          <p:cNvSpPr>
            <a:spLocks noChangeArrowheads="1"/>
          </p:cNvSpPr>
          <p:nvPr/>
        </p:nvSpPr>
        <p:spPr bwMode="auto">
          <a:xfrm>
            <a:off x="2667000" y="29718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e</a:t>
            </a:r>
          </a:p>
        </p:txBody>
      </p:sp>
      <p:sp>
        <p:nvSpPr>
          <p:cNvPr id="39946" name="Rectangle 11">
            <a:extLst>
              <a:ext uri="{FF2B5EF4-FFF2-40B4-BE49-F238E27FC236}">
                <a16:creationId xmlns:a16="http://schemas.microsoft.com/office/drawing/2014/main" id="{6D739C59-5F10-4E36-81CA-551F5E97640A}"/>
              </a:ext>
            </a:extLst>
          </p:cNvPr>
          <p:cNvSpPr>
            <a:spLocks noChangeArrowheads="1"/>
          </p:cNvSpPr>
          <p:nvPr/>
        </p:nvSpPr>
        <p:spPr bwMode="auto">
          <a:xfrm>
            <a:off x="2133600" y="5638800"/>
            <a:ext cx="413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Arah gerak electron jika logam dipanaskan</a:t>
            </a:r>
          </a:p>
        </p:txBody>
      </p:sp>
      <p:sp>
        <p:nvSpPr>
          <p:cNvPr id="39948" name="Rectangle 3">
            <a:extLst>
              <a:ext uri="{FF2B5EF4-FFF2-40B4-BE49-F238E27FC236}">
                <a16:creationId xmlns:a16="http://schemas.microsoft.com/office/drawing/2014/main" id="{26AD6B3B-F265-4D04-A7AF-6E0FCE814E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9949" name="Rectangle 14">
            <a:extLst>
              <a:ext uri="{FF2B5EF4-FFF2-40B4-BE49-F238E27FC236}">
                <a16:creationId xmlns:a16="http://schemas.microsoft.com/office/drawing/2014/main" id="{3858CB25-3DDF-4264-B0E3-886688A45FC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9950" name="Rectangle 15">
            <a:extLst>
              <a:ext uri="{FF2B5EF4-FFF2-40B4-BE49-F238E27FC236}">
                <a16:creationId xmlns:a16="http://schemas.microsoft.com/office/drawing/2014/main" id="{97BF2D7A-6A12-4549-B606-D531D2214D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9951" name="Rectangle 2">
            <a:extLst>
              <a:ext uri="{FF2B5EF4-FFF2-40B4-BE49-F238E27FC236}">
                <a16:creationId xmlns:a16="http://schemas.microsoft.com/office/drawing/2014/main" id="{7E1A897D-8C55-430C-8341-558B9BC485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9952" name="Rectangle 4">
            <a:extLst>
              <a:ext uri="{FF2B5EF4-FFF2-40B4-BE49-F238E27FC236}">
                <a16:creationId xmlns:a16="http://schemas.microsoft.com/office/drawing/2014/main" id="{A0C169A6-4F38-4953-8054-2D073164CE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39953" name="Rectangle 5">
            <a:extLst>
              <a:ext uri="{FF2B5EF4-FFF2-40B4-BE49-F238E27FC236}">
                <a16:creationId xmlns:a16="http://schemas.microsoft.com/office/drawing/2014/main" id="{85F2963C-A443-4196-9C76-865D5607544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39954" name="Picture 1" descr="D:\hieder.png">
            <a:extLst>
              <a:ext uri="{FF2B5EF4-FFF2-40B4-BE49-F238E27FC236}">
                <a16:creationId xmlns:a16="http://schemas.microsoft.com/office/drawing/2014/main" id="{0ADDD135-97CE-4191-87C6-0C6D83B70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0"/>
            <a:ext cx="5867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5" name="Picture 1" descr="lab">
            <a:extLst>
              <a:ext uri="{FF2B5EF4-FFF2-40B4-BE49-F238E27FC236}">
                <a16:creationId xmlns:a16="http://schemas.microsoft.com/office/drawing/2014/main" id="{74C92F2F-3F9F-4B8B-B1CF-DC3DBEDEA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28600"/>
            <a:ext cx="152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FECC4904-5F37-4848-838E-71E7BB5DAB05}"/>
              </a:ext>
            </a:extLst>
          </p:cNvPr>
          <p:cNvSpPr/>
          <p:nvPr/>
        </p:nvSpPr>
        <p:spPr>
          <a:xfrm>
            <a:off x="4800600" y="1295400"/>
            <a:ext cx="4343400" cy="228600"/>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Rectangle 22">
            <a:extLst>
              <a:ext uri="{FF2B5EF4-FFF2-40B4-BE49-F238E27FC236}">
                <a16:creationId xmlns:a16="http://schemas.microsoft.com/office/drawing/2014/main" id="{049B1188-E0AB-46B7-933D-EF012434C189}"/>
              </a:ext>
            </a:extLst>
          </p:cNvPr>
          <p:cNvSpPr/>
          <p:nvPr/>
        </p:nvSpPr>
        <p:spPr>
          <a:xfrm>
            <a:off x="228600" y="1371600"/>
            <a:ext cx="7010400" cy="46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Subtitle 2">
            <a:extLst>
              <a:ext uri="{FF2B5EF4-FFF2-40B4-BE49-F238E27FC236}">
                <a16:creationId xmlns:a16="http://schemas.microsoft.com/office/drawing/2014/main" id="{F0598B1D-337F-4DB9-8ED8-9C6BAEE34D7A}"/>
              </a:ext>
            </a:extLst>
          </p:cNvPr>
          <p:cNvSpPr txBox="1">
            <a:spLocks noChangeArrowheads="1"/>
          </p:cNvSpPr>
          <p:nvPr/>
        </p:nvSpPr>
        <p:spPr bwMode="auto">
          <a:xfrm>
            <a:off x="457200" y="1676400"/>
            <a:ext cx="716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en-US" b="1" kern="0" dirty="0">
                <a:latin typeface="Trebuchet MS" panose="020B0603020202020204" pitchFamily="34" charset="0"/>
              </a:rPr>
              <a:t>PRINSIP KERJA TERMOKOPEL</a:t>
            </a:r>
            <a:endParaRPr lang="id-ID" altLang="en-US" b="1" kern="0" dirty="0">
              <a:latin typeface="Trebuchet MS" panose="020B0603020202020204" pitchFamily="34" charset="0"/>
            </a:endParaRPr>
          </a:p>
        </p:txBody>
      </p:sp>
      <p:sp>
        <p:nvSpPr>
          <p:cNvPr id="2" name="Footer Placeholder 1">
            <a:extLst>
              <a:ext uri="{FF2B5EF4-FFF2-40B4-BE49-F238E27FC236}">
                <a16:creationId xmlns:a16="http://schemas.microsoft.com/office/drawing/2014/main" id="{BDE6A3F7-1199-460B-BC9C-A0EB4849CD7D}"/>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2E19F7-4474-414B-981C-806777E49209}"/>
              </a:ext>
            </a:extLst>
          </p:cNvPr>
          <p:cNvSpPr/>
          <p:nvPr/>
        </p:nvSpPr>
        <p:spPr>
          <a:xfrm>
            <a:off x="0" y="0"/>
            <a:ext cx="91440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962" name="Text Box 2">
            <a:extLst>
              <a:ext uri="{FF2B5EF4-FFF2-40B4-BE49-F238E27FC236}">
                <a16:creationId xmlns:a16="http://schemas.microsoft.com/office/drawing/2014/main" id="{BEABB3A1-1E9C-498C-A53F-F4A9A41827D1}"/>
              </a:ext>
            </a:extLst>
          </p:cNvPr>
          <p:cNvSpPr txBox="1">
            <a:spLocks noChangeArrowheads="1"/>
          </p:cNvSpPr>
          <p:nvPr/>
        </p:nvSpPr>
        <p:spPr bwMode="auto">
          <a:xfrm>
            <a:off x="2286000" y="381000"/>
            <a:ext cx="4656138" cy="708025"/>
          </a:xfrm>
          <a:prstGeom prst="rect">
            <a:avLst/>
          </a:prstGeom>
          <a:noFill/>
          <a:ln w="9525">
            <a:noFill/>
            <a:miter lim="800000"/>
            <a:headEnd/>
            <a:tailEnd/>
          </a:ln>
          <a:effectLst/>
        </p:spPr>
        <p:txBody>
          <a:bodyPr wrap="none">
            <a:spAutoFit/>
          </a:bodyPr>
          <a:lstStyle/>
          <a:p>
            <a:pPr eaLnBrk="1" hangingPunct="1">
              <a:defRPr/>
            </a:pPr>
            <a:r>
              <a:rPr lang="en-US" sz="4000" b="1" dirty="0">
                <a:effectLst>
                  <a:outerShdw blurRad="38100" dist="38100" dir="2700000" algn="tl">
                    <a:srgbClr val="000000"/>
                  </a:outerShdw>
                </a:effectLst>
              </a:rPr>
              <a:t>THERMOCOUPLE</a:t>
            </a:r>
          </a:p>
        </p:txBody>
      </p:sp>
      <p:pic>
        <p:nvPicPr>
          <p:cNvPr id="29700" name="Picture 3">
            <a:extLst>
              <a:ext uri="{FF2B5EF4-FFF2-40B4-BE49-F238E27FC236}">
                <a16:creationId xmlns:a16="http://schemas.microsoft.com/office/drawing/2014/main" id="{03A54FBD-31AD-45C8-8B2E-C97CAB32DB4D}"/>
              </a:ext>
            </a:extLst>
          </p:cNvPr>
          <p:cNvPicPr>
            <a:picLocks noChangeAspect="1" noChangeArrowheads="1"/>
          </p:cNvPicPr>
          <p:nvPr/>
        </p:nvPicPr>
        <p:blipFill>
          <a:blip r:embed="rId3">
            <a:duotone>
              <a:schemeClr val="accent4">
                <a:shade val="45000"/>
                <a:satMod val="135000"/>
              </a:schemeClr>
              <a:prstClr val="white"/>
            </a:duotone>
          </a:blip>
          <a:srcRect/>
          <a:stretch>
            <a:fillRect/>
          </a:stretch>
        </p:blipFill>
        <p:spPr bwMode="auto">
          <a:xfrm>
            <a:off x="541338" y="1889125"/>
            <a:ext cx="2525712" cy="2325688"/>
          </a:xfrm>
          <a:prstGeom prst="rect">
            <a:avLst/>
          </a:prstGeom>
          <a:noFill/>
          <a:ln>
            <a:noFill/>
          </a:ln>
        </p:spPr>
      </p:pic>
      <p:pic>
        <p:nvPicPr>
          <p:cNvPr id="29701" name="Picture 4">
            <a:extLst>
              <a:ext uri="{FF2B5EF4-FFF2-40B4-BE49-F238E27FC236}">
                <a16:creationId xmlns:a16="http://schemas.microsoft.com/office/drawing/2014/main" id="{DCD62171-F9E2-47D6-972B-54094BADEC06}"/>
              </a:ext>
            </a:extLst>
          </p:cNvPr>
          <p:cNvPicPr>
            <a:picLocks noChangeAspect="1" noChangeArrowheads="1"/>
          </p:cNvPicPr>
          <p:nvPr/>
        </p:nvPicPr>
        <p:blipFill>
          <a:blip r:embed="rId4">
            <a:duotone>
              <a:schemeClr val="accent4">
                <a:shade val="45000"/>
                <a:satMod val="135000"/>
              </a:schemeClr>
              <a:prstClr val="white"/>
            </a:duotone>
          </a:blip>
          <a:srcRect/>
          <a:stretch>
            <a:fillRect/>
          </a:stretch>
        </p:blipFill>
        <p:spPr bwMode="auto">
          <a:xfrm>
            <a:off x="3219450" y="1946275"/>
            <a:ext cx="2378075" cy="1828800"/>
          </a:xfrm>
          <a:prstGeom prst="rect">
            <a:avLst/>
          </a:prstGeom>
          <a:noFill/>
          <a:ln>
            <a:noFill/>
          </a:ln>
        </p:spPr>
      </p:pic>
      <p:pic>
        <p:nvPicPr>
          <p:cNvPr id="40966" name="Picture 5">
            <a:extLst>
              <a:ext uri="{FF2B5EF4-FFF2-40B4-BE49-F238E27FC236}">
                <a16:creationId xmlns:a16="http://schemas.microsoft.com/office/drawing/2014/main" id="{0D42440B-76BA-42B0-B797-4617DF9D5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0575" y="1981200"/>
            <a:ext cx="266382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6">
            <a:extLst>
              <a:ext uri="{FF2B5EF4-FFF2-40B4-BE49-F238E27FC236}">
                <a16:creationId xmlns:a16="http://schemas.microsoft.com/office/drawing/2014/main" id="{3A05C044-3AAB-4AD1-B815-64B47E3E7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 y="4343400"/>
            <a:ext cx="43243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 Box 7">
            <a:extLst>
              <a:ext uri="{FF2B5EF4-FFF2-40B4-BE49-F238E27FC236}">
                <a16:creationId xmlns:a16="http://schemas.microsoft.com/office/drawing/2014/main" id="{4B59A414-7212-4974-9D4B-160051BF928D}"/>
              </a:ext>
            </a:extLst>
          </p:cNvPr>
          <p:cNvSpPr txBox="1">
            <a:spLocks noChangeArrowheads="1"/>
          </p:cNvSpPr>
          <p:nvPr/>
        </p:nvSpPr>
        <p:spPr bwMode="auto">
          <a:xfrm>
            <a:off x="5286375" y="4921250"/>
            <a:ext cx="2816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emf = electromotive force</a:t>
            </a:r>
          </a:p>
        </p:txBody>
      </p:sp>
      <p:sp>
        <p:nvSpPr>
          <p:cNvPr id="2" name="Footer Placeholder 1">
            <a:extLst>
              <a:ext uri="{FF2B5EF4-FFF2-40B4-BE49-F238E27FC236}">
                <a16:creationId xmlns:a16="http://schemas.microsoft.com/office/drawing/2014/main" id="{BF2D9903-4F02-432A-AD5E-A426E4DBD16B}"/>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4" name="Rectangle 2"/>
          <p:cNvSpPr>
            <a:spLocks noGrp="1" noChangeArrowheads="1"/>
          </p:cNvSpPr>
          <p:nvPr>
            <p:ph type="title"/>
          </p:nvPr>
        </p:nvSpPr>
        <p:spPr>
          <a:xfrm>
            <a:off x="2590800" y="228600"/>
            <a:ext cx="6248400" cy="1143000"/>
          </a:xfrm>
        </p:spPr>
        <p:txBody>
          <a:bodyPr/>
          <a:lstStyle/>
          <a:p>
            <a:pPr eaLnBrk="1" hangingPunct="1"/>
            <a:r>
              <a:rPr lang="en-US" altLang="id-ID" sz="4800" b="1">
                <a:ea typeface="MS PGothic" panose="020B0600070205080204" pitchFamily="34" charset="-128"/>
              </a:rPr>
              <a:t>Definisi KALIBRASI</a:t>
            </a:r>
            <a:endParaRPr lang="en-US" altLang="id-ID" sz="3200">
              <a:ea typeface="MS PGothic" panose="020B0600070205080204" pitchFamily="34" charset="-128"/>
              <a:sym typeface="Symbol" panose="05050102010706020507" pitchFamily="18" charset="2"/>
            </a:endParaRPr>
          </a:p>
        </p:txBody>
      </p:sp>
      <p:sp>
        <p:nvSpPr>
          <p:cNvPr id="7" name="Rectangle 6"/>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p:cNvCxnSpPr/>
          <p:nvPr/>
        </p:nvCxnSpPr>
        <p:spPr>
          <a:xfrm rot="5400000">
            <a:off x="2590800" y="4267200"/>
            <a:ext cx="5181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28"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14366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0" y="1676400"/>
            <a:ext cx="4572000" cy="4937125"/>
          </a:xfrm>
          <a:prstGeom prst="rect">
            <a:avLst/>
          </a:prstGeom>
        </p:spPr>
        <p:txBody>
          <a:bodyPr>
            <a:spAutoFit/>
          </a:bodyPr>
          <a:lstStyle/>
          <a:p>
            <a:pPr>
              <a:lnSpc>
                <a:spcPct val="160000"/>
              </a:lnSpc>
              <a:spcBef>
                <a:spcPct val="20000"/>
              </a:spcBef>
              <a:buClr>
                <a:schemeClr val="folHlink"/>
              </a:buClr>
              <a:buSzPct val="75000"/>
              <a:defRPr/>
            </a:pPr>
            <a:r>
              <a:rPr kumimoji="1" lang="en-US" sz="1600" b="1" noProof="1">
                <a:latin typeface="Book Antiqua" pitchFamily="18" charset="0"/>
              </a:rPr>
              <a:t>Serangkaian kegiatan untuk menetapkan hubungan,</a:t>
            </a:r>
          </a:p>
          <a:p>
            <a:pPr>
              <a:lnSpc>
                <a:spcPct val="160000"/>
              </a:lnSpc>
              <a:spcBef>
                <a:spcPct val="20000"/>
              </a:spcBef>
              <a:buClr>
                <a:schemeClr val="folHlink"/>
              </a:buClr>
              <a:buSzPct val="75000"/>
              <a:defRPr/>
            </a:pPr>
            <a:r>
              <a:rPr kumimoji="1" lang="en-US" sz="1600" b="1" noProof="1">
                <a:latin typeface="Book Antiqua" pitchFamily="18" charset="0"/>
              </a:rPr>
              <a:t> dalam kondisi tertentu, </a:t>
            </a:r>
          </a:p>
          <a:p>
            <a:pPr>
              <a:lnSpc>
                <a:spcPct val="160000"/>
              </a:lnSpc>
              <a:spcBef>
                <a:spcPct val="20000"/>
              </a:spcBef>
              <a:buClr>
                <a:schemeClr val="folHlink"/>
              </a:buClr>
              <a:buSzPct val="75000"/>
              <a:defRPr/>
            </a:pPr>
            <a:r>
              <a:rPr kumimoji="1" lang="en-US" sz="1600" b="1" noProof="1">
                <a:latin typeface="Book Antiqua" pitchFamily="18" charset="0"/>
              </a:rPr>
              <a:t>antara nilai suatu besaran </a:t>
            </a:r>
          </a:p>
          <a:p>
            <a:pPr>
              <a:lnSpc>
                <a:spcPct val="160000"/>
              </a:lnSpc>
              <a:spcBef>
                <a:spcPct val="20000"/>
              </a:spcBef>
              <a:buClr>
                <a:schemeClr val="folHlink"/>
              </a:buClr>
              <a:buSzPct val="75000"/>
              <a:defRPr/>
            </a:pPr>
            <a:r>
              <a:rPr kumimoji="1" lang="en-US" sz="1600" b="1" noProof="1">
                <a:latin typeface="Book Antiqua" pitchFamily="18" charset="0"/>
              </a:rPr>
              <a:t>yang ditunjukkan oleh peralatan ukur </a:t>
            </a:r>
          </a:p>
          <a:p>
            <a:pPr>
              <a:lnSpc>
                <a:spcPct val="160000"/>
              </a:lnSpc>
              <a:spcBef>
                <a:spcPct val="20000"/>
              </a:spcBef>
              <a:buClr>
                <a:schemeClr val="folHlink"/>
              </a:buClr>
              <a:buSzPct val="75000"/>
              <a:defRPr/>
            </a:pPr>
            <a:r>
              <a:rPr kumimoji="1" lang="en-US" sz="1600" b="1" noProof="1">
                <a:latin typeface="Book Antiqua" pitchFamily="18" charset="0"/>
              </a:rPr>
              <a:t>atau sistem pengukuran, </a:t>
            </a:r>
          </a:p>
          <a:p>
            <a:pPr>
              <a:lnSpc>
                <a:spcPct val="160000"/>
              </a:lnSpc>
              <a:spcBef>
                <a:spcPct val="20000"/>
              </a:spcBef>
              <a:buClr>
                <a:schemeClr val="folHlink"/>
              </a:buClr>
              <a:buSzPct val="75000"/>
              <a:defRPr/>
            </a:pPr>
            <a:r>
              <a:rPr kumimoji="1" lang="en-US" sz="1600" b="1" noProof="1">
                <a:latin typeface="Book Antiqua" pitchFamily="18" charset="0"/>
              </a:rPr>
              <a:t>atau nilai yang direpresentasikan oleh bahan ukur atau bahan acuan, </a:t>
            </a:r>
          </a:p>
          <a:p>
            <a:pPr>
              <a:lnSpc>
                <a:spcPct val="160000"/>
              </a:lnSpc>
              <a:spcBef>
                <a:spcPct val="20000"/>
              </a:spcBef>
              <a:buClr>
                <a:schemeClr val="folHlink"/>
              </a:buClr>
              <a:buSzPct val="75000"/>
              <a:defRPr/>
            </a:pPr>
            <a:r>
              <a:rPr kumimoji="1" lang="en-US" sz="1600" b="1" noProof="1">
                <a:latin typeface="Book Antiqua" pitchFamily="18" charset="0"/>
              </a:rPr>
              <a:t>dengan nilai terkait yang direalisasikan oleh standar </a:t>
            </a:r>
            <a:r>
              <a:rPr kumimoji="1" lang="en-US" sz="1400" b="1" noProof="1">
                <a:latin typeface="Book Antiqua" pitchFamily="18" charset="0"/>
              </a:rPr>
              <a:t>   </a:t>
            </a:r>
          </a:p>
          <a:p>
            <a:pPr marL="120650" indent="-120650" algn="r">
              <a:lnSpc>
                <a:spcPct val="160000"/>
              </a:lnSpc>
              <a:spcBef>
                <a:spcPct val="20000"/>
              </a:spcBef>
              <a:buClr>
                <a:schemeClr val="folHlink"/>
              </a:buClr>
              <a:buSzPct val="75000"/>
              <a:defRPr/>
            </a:pPr>
            <a:endParaRPr kumimoji="1" lang="id-ID" sz="1100" b="1" i="1" noProof="1">
              <a:latin typeface="Book Antiqua" pitchFamily="18" charset="0"/>
            </a:endParaRPr>
          </a:p>
          <a:p>
            <a:pPr marL="120650" indent="-120650" algn="r">
              <a:lnSpc>
                <a:spcPct val="160000"/>
              </a:lnSpc>
              <a:spcBef>
                <a:spcPct val="20000"/>
              </a:spcBef>
              <a:buClr>
                <a:schemeClr val="folHlink"/>
              </a:buClr>
              <a:buSzPct val="75000"/>
              <a:defRPr/>
            </a:pPr>
            <a:r>
              <a:rPr kumimoji="1" lang="en-US" sz="1100" b="1" i="1" noProof="1">
                <a:latin typeface="Book Antiqua" pitchFamily="18" charset="0"/>
              </a:rPr>
              <a:t>(Vocabulary of Basic and General Terms in Metrology – VIM 1993)</a:t>
            </a:r>
          </a:p>
        </p:txBody>
      </p:sp>
      <p:pic>
        <p:nvPicPr>
          <p:cNvPr id="2" name="Picture 1"/>
          <p:cNvPicPr>
            <a:picLocks noChangeAspect="1"/>
          </p:cNvPicPr>
          <p:nvPr/>
        </p:nvPicPr>
        <p:blipFill>
          <a:blip r:embed="rId3"/>
          <a:stretch>
            <a:fillRect/>
          </a:stretch>
        </p:blipFill>
        <p:spPr>
          <a:xfrm>
            <a:off x="5562600" y="1981200"/>
            <a:ext cx="3257550" cy="4657725"/>
          </a:xfrm>
          <a:prstGeom prst="rect">
            <a:avLst/>
          </a:prstGeom>
        </p:spPr>
      </p:pic>
      <p:sp>
        <p:nvSpPr>
          <p:cNvPr id="4" name="Footer Placeholder 3">
            <a:extLst>
              <a:ext uri="{FF2B5EF4-FFF2-40B4-BE49-F238E27FC236}">
                <a16:creationId xmlns:a16="http://schemas.microsoft.com/office/drawing/2014/main" id="{D986C273-D409-4390-B278-876783FB5CB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308066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7739" name="Group 91">
            <a:extLst>
              <a:ext uri="{FF2B5EF4-FFF2-40B4-BE49-F238E27FC236}">
                <a16:creationId xmlns:a16="http://schemas.microsoft.com/office/drawing/2014/main" id="{A8CA3672-E256-4791-ABFC-8226FA2F3D70}"/>
              </a:ext>
            </a:extLst>
          </p:cNvPr>
          <p:cNvGrpSpPr>
            <a:grpSpLocks/>
          </p:cNvGrpSpPr>
          <p:nvPr/>
        </p:nvGrpSpPr>
        <p:grpSpPr bwMode="auto">
          <a:xfrm>
            <a:off x="1295400" y="1143000"/>
            <a:ext cx="7315200" cy="5257800"/>
            <a:chOff x="0" y="0"/>
            <a:chExt cx="3649" cy="4890"/>
          </a:xfrm>
        </p:grpSpPr>
        <p:grpSp>
          <p:nvGrpSpPr>
            <p:cNvPr id="27682" name="Group 34">
              <a:extLst>
                <a:ext uri="{FF2B5EF4-FFF2-40B4-BE49-F238E27FC236}">
                  <a16:creationId xmlns:a16="http://schemas.microsoft.com/office/drawing/2014/main" id="{D886D3EC-0A4B-4976-B028-B240FC28DF82}"/>
                </a:ext>
              </a:extLst>
            </p:cNvPr>
            <p:cNvGrpSpPr>
              <a:grpSpLocks/>
            </p:cNvGrpSpPr>
            <p:nvPr/>
          </p:nvGrpSpPr>
          <p:grpSpPr bwMode="auto">
            <a:xfrm>
              <a:off x="0" y="0"/>
              <a:ext cx="381" cy="422"/>
              <a:chOff x="0" y="0"/>
              <a:chExt cx="381" cy="422"/>
            </a:xfrm>
          </p:grpSpPr>
          <p:sp>
            <p:nvSpPr>
              <p:cNvPr id="27652" name="Rectangle 4">
                <a:extLst>
                  <a:ext uri="{FF2B5EF4-FFF2-40B4-BE49-F238E27FC236}">
                    <a16:creationId xmlns:a16="http://schemas.microsoft.com/office/drawing/2014/main" id="{7C20B3B7-1C22-4F70-8AAA-DA38C08DA5E0}"/>
                  </a:ext>
                </a:extLst>
              </p:cNvPr>
              <p:cNvSpPr>
                <a:spLocks noChangeArrowheads="1"/>
              </p:cNvSpPr>
              <p:nvPr/>
            </p:nvSpPr>
            <p:spPr bwMode="auto">
              <a:xfrm>
                <a:off x="43" y="0"/>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 </a:t>
                </a:r>
              </a:p>
              <a:p>
                <a:pPr algn="ctr" eaLnBrk="0" hangingPunct="0"/>
                <a:endParaRPr lang="en-US" altLang="en-US" sz="1600"/>
              </a:p>
            </p:txBody>
          </p:sp>
          <p:sp>
            <p:nvSpPr>
              <p:cNvPr id="27681" name="Rectangle 33">
                <a:extLst>
                  <a:ext uri="{FF2B5EF4-FFF2-40B4-BE49-F238E27FC236}">
                    <a16:creationId xmlns:a16="http://schemas.microsoft.com/office/drawing/2014/main" id="{2CB2E827-AF0C-42A2-81FA-F68BA6B56489}"/>
                  </a:ext>
                </a:extLst>
              </p:cNvPr>
              <p:cNvSpPr>
                <a:spLocks noChangeArrowheads="1"/>
              </p:cNvSpPr>
              <p:nvPr/>
            </p:nvSpPr>
            <p:spPr bwMode="auto">
              <a:xfrm>
                <a:off x="0" y="0"/>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84" name="Group 36">
              <a:extLst>
                <a:ext uri="{FF2B5EF4-FFF2-40B4-BE49-F238E27FC236}">
                  <a16:creationId xmlns:a16="http://schemas.microsoft.com/office/drawing/2014/main" id="{A2F91608-E2E3-47A0-9404-2355CD005DF0}"/>
                </a:ext>
              </a:extLst>
            </p:cNvPr>
            <p:cNvGrpSpPr>
              <a:grpSpLocks/>
            </p:cNvGrpSpPr>
            <p:nvPr/>
          </p:nvGrpSpPr>
          <p:grpSpPr bwMode="auto">
            <a:xfrm>
              <a:off x="381" y="0"/>
              <a:ext cx="3268" cy="422"/>
              <a:chOff x="381" y="0"/>
              <a:chExt cx="3268" cy="422"/>
            </a:xfrm>
          </p:grpSpPr>
          <p:sp>
            <p:nvSpPr>
              <p:cNvPr id="27653" name="Rectangle 5">
                <a:extLst>
                  <a:ext uri="{FF2B5EF4-FFF2-40B4-BE49-F238E27FC236}">
                    <a16:creationId xmlns:a16="http://schemas.microsoft.com/office/drawing/2014/main" id="{FA711FBC-B781-48AC-B6D5-7FA42574F765}"/>
                  </a:ext>
                </a:extLst>
              </p:cNvPr>
              <p:cNvSpPr>
                <a:spLocks noChangeArrowheads="1"/>
              </p:cNvSpPr>
              <p:nvPr/>
            </p:nvSpPr>
            <p:spPr bwMode="auto">
              <a:xfrm>
                <a:off x="424" y="0"/>
                <a:ext cx="318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Jenis bahan</a:t>
                </a:r>
                <a:endParaRPr lang="en-US" altLang="en-US" sz="1600"/>
              </a:p>
            </p:txBody>
          </p:sp>
          <p:sp>
            <p:nvSpPr>
              <p:cNvPr id="27683" name="Rectangle 35">
                <a:extLst>
                  <a:ext uri="{FF2B5EF4-FFF2-40B4-BE49-F238E27FC236}">
                    <a16:creationId xmlns:a16="http://schemas.microsoft.com/office/drawing/2014/main" id="{90A87EB7-DF9E-4616-BA55-A8964EDDCBD5}"/>
                  </a:ext>
                </a:extLst>
              </p:cNvPr>
              <p:cNvSpPr>
                <a:spLocks noChangeArrowheads="1"/>
              </p:cNvSpPr>
              <p:nvPr/>
            </p:nvSpPr>
            <p:spPr bwMode="auto">
              <a:xfrm>
                <a:off x="381" y="0"/>
                <a:ext cx="326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86" name="Group 38">
              <a:extLst>
                <a:ext uri="{FF2B5EF4-FFF2-40B4-BE49-F238E27FC236}">
                  <a16:creationId xmlns:a16="http://schemas.microsoft.com/office/drawing/2014/main" id="{E286D5D7-197F-4542-BA1D-922FAFB44BE4}"/>
                </a:ext>
              </a:extLst>
            </p:cNvPr>
            <p:cNvGrpSpPr>
              <a:grpSpLocks/>
            </p:cNvGrpSpPr>
            <p:nvPr/>
          </p:nvGrpSpPr>
          <p:grpSpPr bwMode="auto">
            <a:xfrm>
              <a:off x="0" y="422"/>
              <a:ext cx="381" cy="556"/>
              <a:chOff x="0" y="422"/>
              <a:chExt cx="381" cy="556"/>
            </a:xfrm>
          </p:grpSpPr>
          <p:sp>
            <p:nvSpPr>
              <p:cNvPr id="27654" name="Rectangle 6">
                <a:extLst>
                  <a:ext uri="{FF2B5EF4-FFF2-40B4-BE49-F238E27FC236}">
                    <a16:creationId xmlns:a16="http://schemas.microsoft.com/office/drawing/2014/main" id="{C41D9432-0402-400B-99FB-1E38EDAD56A3}"/>
                  </a:ext>
                </a:extLst>
              </p:cNvPr>
              <p:cNvSpPr>
                <a:spLocks noChangeArrowheads="1"/>
              </p:cNvSpPr>
              <p:nvPr/>
            </p:nvSpPr>
            <p:spPr bwMode="auto">
              <a:xfrm>
                <a:off x="43" y="422"/>
                <a:ext cx="29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Tipe</a:t>
                </a:r>
                <a:endParaRPr lang="en-US" altLang="en-US" sz="1600"/>
              </a:p>
            </p:txBody>
          </p:sp>
          <p:sp>
            <p:nvSpPr>
              <p:cNvPr id="27685" name="Rectangle 37">
                <a:extLst>
                  <a:ext uri="{FF2B5EF4-FFF2-40B4-BE49-F238E27FC236}">
                    <a16:creationId xmlns:a16="http://schemas.microsoft.com/office/drawing/2014/main" id="{8A165C4B-8D62-4952-9FB8-B90C16194AEF}"/>
                  </a:ext>
                </a:extLst>
              </p:cNvPr>
              <p:cNvSpPr>
                <a:spLocks noChangeArrowheads="1"/>
              </p:cNvSpPr>
              <p:nvPr/>
            </p:nvSpPr>
            <p:spPr bwMode="auto">
              <a:xfrm>
                <a:off x="0" y="422"/>
                <a:ext cx="38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88" name="Group 40">
              <a:extLst>
                <a:ext uri="{FF2B5EF4-FFF2-40B4-BE49-F238E27FC236}">
                  <a16:creationId xmlns:a16="http://schemas.microsoft.com/office/drawing/2014/main" id="{A0D4A055-BDD6-442D-9328-4DDF6E5953DC}"/>
                </a:ext>
              </a:extLst>
            </p:cNvPr>
            <p:cNvGrpSpPr>
              <a:grpSpLocks/>
            </p:cNvGrpSpPr>
            <p:nvPr/>
          </p:nvGrpSpPr>
          <p:grpSpPr bwMode="auto">
            <a:xfrm>
              <a:off x="381" y="422"/>
              <a:ext cx="1647" cy="556"/>
              <a:chOff x="381" y="422"/>
              <a:chExt cx="1647" cy="556"/>
            </a:xfrm>
          </p:grpSpPr>
          <p:sp>
            <p:nvSpPr>
              <p:cNvPr id="27655" name="Rectangle 7">
                <a:extLst>
                  <a:ext uri="{FF2B5EF4-FFF2-40B4-BE49-F238E27FC236}">
                    <a16:creationId xmlns:a16="http://schemas.microsoft.com/office/drawing/2014/main" id="{15EDF5B4-CF13-417B-8164-E22452A09224}"/>
                  </a:ext>
                </a:extLst>
              </p:cNvPr>
              <p:cNvSpPr>
                <a:spLocks noChangeArrowheads="1"/>
              </p:cNvSpPr>
              <p:nvPr/>
            </p:nvSpPr>
            <p:spPr bwMode="auto">
              <a:xfrm>
                <a:off x="424" y="422"/>
                <a:ext cx="156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Kaki positif</a:t>
                </a:r>
                <a:endParaRPr lang="en-US" altLang="en-US" sz="1600"/>
              </a:p>
            </p:txBody>
          </p:sp>
          <p:sp>
            <p:nvSpPr>
              <p:cNvPr id="27687" name="Rectangle 39">
                <a:extLst>
                  <a:ext uri="{FF2B5EF4-FFF2-40B4-BE49-F238E27FC236}">
                    <a16:creationId xmlns:a16="http://schemas.microsoft.com/office/drawing/2014/main" id="{FE28C2BB-A250-4CB8-823A-0BF1491FB7D0}"/>
                  </a:ext>
                </a:extLst>
              </p:cNvPr>
              <p:cNvSpPr>
                <a:spLocks noChangeArrowheads="1"/>
              </p:cNvSpPr>
              <p:nvPr/>
            </p:nvSpPr>
            <p:spPr bwMode="auto">
              <a:xfrm>
                <a:off x="381" y="422"/>
                <a:ext cx="164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90" name="Group 42">
              <a:extLst>
                <a:ext uri="{FF2B5EF4-FFF2-40B4-BE49-F238E27FC236}">
                  <a16:creationId xmlns:a16="http://schemas.microsoft.com/office/drawing/2014/main" id="{F6948894-F0D4-40F2-9B6F-79269BAF35E7}"/>
                </a:ext>
              </a:extLst>
            </p:cNvPr>
            <p:cNvGrpSpPr>
              <a:grpSpLocks/>
            </p:cNvGrpSpPr>
            <p:nvPr/>
          </p:nvGrpSpPr>
          <p:grpSpPr bwMode="auto">
            <a:xfrm>
              <a:off x="2028" y="422"/>
              <a:ext cx="1621" cy="556"/>
              <a:chOff x="2028" y="422"/>
              <a:chExt cx="1621" cy="556"/>
            </a:xfrm>
          </p:grpSpPr>
          <p:sp>
            <p:nvSpPr>
              <p:cNvPr id="27656" name="Rectangle 8">
                <a:extLst>
                  <a:ext uri="{FF2B5EF4-FFF2-40B4-BE49-F238E27FC236}">
                    <a16:creationId xmlns:a16="http://schemas.microsoft.com/office/drawing/2014/main" id="{2108382E-D602-46CC-A391-CBAEF9EF16AB}"/>
                  </a:ext>
                </a:extLst>
              </p:cNvPr>
              <p:cNvSpPr>
                <a:spLocks noChangeArrowheads="1"/>
              </p:cNvSpPr>
              <p:nvPr/>
            </p:nvSpPr>
            <p:spPr bwMode="auto">
              <a:xfrm>
                <a:off x="2071" y="422"/>
                <a:ext cx="153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Kaki negatif</a:t>
                </a:r>
                <a:endParaRPr lang="en-US" altLang="en-US" sz="1600"/>
              </a:p>
            </p:txBody>
          </p:sp>
          <p:sp>
            <p:nvSpPr>
              <p:cNvPr id="27689" name="Rectangle 41">
                <a:extLst>
                  <a:ext uri="{FF2B5EF4-FFF2-40B4-BE49-F238E27FC236}">
                    <a16:creationId xmlns:a16="http://schemas.microsoft.com/office/drawing/2014/main" id="{9904493B-3156-4F1C-AB51-7DE1674E9061}"/>
                  </a:ext>
                </a:extLst>
              </p:cNvPr>
              <p:cNvSpPr>
                <a:spLocks noChangeArrowheads="1"/>
              </p:cNvSpPr>
              <p:nvPr/>
            </p:nvSpPr>
            <p:spPr bwMode="auto">
              <a:xfrm>
                <a:off x="2028" y="422"/>
                <a:ext cx="162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92" name="Group 44">
              <a:extLst>
                <a:ext uri="{FF2B5EF4-FFF2-40B4-BE49-F238E27FC236}">
                  <a16:creationId xmlns:a16="http://schemas.microsoft.com/office/drawing/2014/main" id="{ACC6085C-BBAF-412D-9612-DE5F48EEC184}"/>
                </a:ext>
              </a:extLst>
            </p:cNvPr>
            <p:cNvGrpSpPr>
              <a:grpSpLocks/>
            </p:cNvGrpSpPr>
            <p:nvPr/>
          </p:nvGrpSpPr>
          <p:grpSpPr bwMode="auto">
            <a:xfrm>
              <a:off x="0" y="978"/>
              <a:ext cx="381" cy="422"/>
              <a:chOff x="0" y="978"/>
              <a:chExt cx="381" cy="422"/>
            </a:xfrm>
          </p:grpSpPr>
          <p:sp>
            <p:nvSpPr>
              <p:cNvPr id="27657" name="Rectangle 9">
                <a:extLst>
                  <a:ext uri="{FF2B5EF4-FFF2-40B4-BE49-F238E27FC236}">
                    <a16:creationId xmlns:a16="http://schemas.microsoft.com/office/drawing/2014/main" id="{E1EA511F-6F4C-41B3-A66F-8ECD8EF630C4}"/>
                  </a:ext>
                </a:extLst>
              </p:cNvPr>
              <p:cNvSpPr>
                <a:spLocks noChangeArrowheads="1"/>
              </p:cNvSpPr>
              <p:nvPr/>
            </p:nvSpPr>
            <p:spPr bwMode="auto">
              <a:xfrm>
                <a:off x="43" y="978"/>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B</a:t>
                </a:r>
                <a:endParaRPr lang="en-US" altLang="en-US" sz="1600"/>
              </a:p>
            </p:txBody>
          </p:sp>
          <p:sp>
            <p:nvSpPr>
              <p:cNvPr id="27691" name="Rectangle 43">
                <a:extLst>
                  <a:ext uri="{FF2B5EF4-FFF2-40B4-BE49-F238E27FC236}">
                    <a16:creationId xmlns:a16="http://schemas.microsoft.com/office/drawing/2014/main" id="{25B9C4D8-0166-4317-8730-E8BEFE5962B4}"/>
                  </a:ext>
                </a:extLst>
              </p:cNvPr>
              <p:cNvSpPr>
                <a:spLocks noChangeArrowheads="1"/>
              </p:cNvSpPr>
              <p:nvPr/>
            </p:nvSpPr>
            <p:spPr bwMode="auto">
              <a:xfrm>
                <a:off x="0" y="978"/>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94" name="Group 46">
              <a:extLst>
                <a:ext uri="{FF2B5EF4-FFF2-40B4-BE49-F238E27FC236}">
                  <a16:creationId xmlns:a16="http://schemas.microsoft.com/office/drawing/2014/main" id="{2B4B6A6B-7592-4FB0-8F2F-CD90614B62C1}"/>
                </a:ext>
              </a:extLst>
            </p:cNvPr>
            <p:cNvGrpSpPr>
              <a:grpSpLocks/>
            </p:cNvGrpSpPr>
            <p:nvPr/>
          </p:nvGrpSpPr>
          <p:grpSpPr bwMode="auto">
            <a:xfrm>
              <a:off x="381" y="978"/>
              <a:ext cx="1647" cy="422"/>
              <a:chOff x="381" y="978"/>
              <a:chExt cx="1647" cy="422"/>
            </a:xfrm>
          </p:grpSpPr>
          <p:sp>
            <p:nvSpPr>
              <p:cNvPr id="27658" name="Rectangle 10">
                <a:extLst>
                  <a:ext uri="{FF2B5EF4-FFF2-40B4-BE49-F238E27FC236}">
                    <a16:creationId xmlns:a16="http://schemas.microsoft.com/office/drawing/2014/main" id="{46C1F3CA-E070-4014-BCE0-886304EFF14B}"/>
                  </a:ext>
                </a:extLst>
              </p:cNvPr>
              <p:cNvSpPr>
                <a:spLocks noChangeArrowheads="1"/>
              </p:cNvSpPr>
              <p:nvPr/>
            </p:nvSpPr>
            <p:spPr bwMode="auto">
              <a:xfrm>
                <a:off x="424" y="978"/>
                <a:ext cx="156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Platina-30% Rhodium</a:t>
                </a:r>
                <a:endParaRPr lang="en-US" altLang="en-US" sz="1600"/>
              </a:p>
            </p:txBody>
          </p:sp>
          <p:sp>
            <p:nvSpPr>
              <p:cNvPr id="27693" name="Rectangle 45">
                <a:extLst>
                  <a:ext uri="{FF2B5EF4-FFF2-40B4-BE49-F238E27FC236}">
                    <a16:creationId xmlns:a16="http://schemas.microsoft.com/office/drawing/2014/main" id="{2172A336-F5BD-48FB-B6B4-D2A2C411F4F0}"/>
                  </a:ext>
                </a:extLst>
              </p:cNvPr>
              <p:cNvSpPr>
                <a:spLocks noChangeArrowheads="1"/>
              </p:cNvSpPr>
              <p:nvPr/>
            </p:nvSpPr>
            <p:spPr bwMode="auto">
              <a:xfrm>
                <a:off x="381" y="978"/>
                <a:ext cx="164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96" name="Group 48">
              <a:extLst>
                <a:ext uri="{FF2B5EF4-FFF2-40B4-BE49-F238E27FC236}">
                  <a16:creationId xmlns:a16="http://schemas.microsoft.com/office/drawing/2014/main" id="{8A4C7A80-4A8C-4BF6-ABA7-F46244181040}"/>
                </a:ext>
              </a:extLst>
            </p:cNvPr>
            <p:cNvGrpSpPr>
              <a:grpSpLocks/>
            </p:cNvGrpSpPr>
            <p:nvPr/>
          </p:nvGrpSpPr>
          <p:grpSpPr bwMode="auto">
            <a:xfrm>
              <a:off x="2028" y="978"/>
              <a:ext cx="1621" cy="422"/>
              <a:chOff x="2028" y="978"/>
              <a:chExt cx="1621" cy="422"/>
            </a:xfrm>
          </p:grpSpPr>
          <p:sp>
            <p:nvSpPr>
              <p:cNvPr id="27659" name="Rectangle 11">
                <a:extLst>
                  <a:ext uri="{FF2B5EF4-FFF2-40B4-BE49-F238E27FC236}">
                    <a16:creationId xmlns:a16="http://schemas.microsoft.com/office/drawing/2014/main" id="{FF1FA2B5-68AF-429F-8B3A-6D20A5202F52}"/>
                  </a:ext>
                </a:extLst>
              </p:cNvPr>
              <p:cNvSpPr>
                <a:spLocks noChangeArrowheads="1"/>
              </p:cNvSpPr>
              <p:nvPr/>
            </p:nvSpPr>
            <p:spPr bwMode="auto">
              <a:xfrm>
                <a:off x="2071" y="978"/>
                <a:ext cx="153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Platina (Pt)</a:t>
                </a:r>
                <a:endParaRPr lang="en-US" altLang="en-US" sz="1600"/>
              </a:p>
            </p:txBody>
          </p:sp>
          <p:sp>
            <p:nvSpPr>
              <p:cNvPr id="27695" name="Rectangle 47">
                <a:extLst>
                  <a:ext uri="{FF2B5EF4-FFF2-40B4-BE49-F238E27FC236}">
                    <a16:creationId xmlns:a16="http://schemas.microsoft.com/office/drawing/2014/main" id="{D7DE1820-0500-4938-A476-A4E394CBEC59}"/>
                  </a:ext>
                </a:extLst>
              </p:cNvPr>
              <p:cNvSpPr>
                <a:spLocks noChangeArrowheads="1"/>
              </p:cNvSpPr>
              <p:nvPr/>
            </p:nvSpPr>
            <p:spPr bwMode="auto">
              <a:xfrm>
                <a:off x="2028" y="978"/>
                <a:ext cx="162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698" name="Group 50">
              <a:extLst>
                <a:ext uri="{FF2B5EF4-FFF2-40B4-BE49-F238E27FC236}">
                  <a16:creationId xmlns:a16="http://schemas.microsoft.com/office/drawing/2014/main" id="{38F167FA-CA79-46B9-8F11-CFAB0642AF37}"/>
                </a:ext>
              </a:extLst>
            </p:cNvPr>
            <p:cNvGrpSpPr>
              <a:grpSpLocks/>
            </p:cNvGrpSpPr>
            <p:nvPr/>
          </p:nvGrpSpPr>
          <p:grpSpPr bwMode="auto">
            <a:xfrm>
              <a:off x="0" y="1400"/>
              <a:ext cx="381" cy="556"/>
              <a:chOff x="0" y="1400"/>
              <a:chExt cx="381" cy="556"/>
            </a:xfrm>
          </p:grpSpPr>
          <p:sp>
            <p:nvSpPr>
              <p:cNvPr id="27660" name="Rectangle 12">
                <a:extLst>
                  <a:ext uri="{FF2B5EF4-FFF2-40B4-BE49-F238E27FC236}">
                    <a16:creationId xmlns:a16="http://schemas.microsoft.com/office/drawing/2014/main" id="{2FCC4EB8-1C12-46AD-AD89-B6B95A7CB8A0}"/>
                  </a:ext>
                </a:extLst>
              </p:cNvPr>
              <p:cNvSpPr>
                <a:spLocks noChangeArrowheads="1"/>
              </p:cNvSpPr>
              <p:nvPr/>
            </p:nvSpPr>
            <p:spPr bwMode="auto">
              <a:xfrm>
                <a:off x="43" y="1400"/>
                <a:ext cx="29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E</a:t>
                </a:r>
                <a:endParaRPr lang="en-US" altLang="en-US" sz="1600"/>
              </a:p>
            </p:txBody>
          </p:sp>
          <p:sp>
            <p:nvSpPr>
              <p:cNvPr id="27697" name="Rectangle 49">
                <a:extLst>
                  <a:ext uri="{FF2B5EF4-FFF2-40B4-BE49-F238E27FC236}">
                    <a16:creationId xmlns:a16="http://schemas.microsoft.com/office/drawing/2014/main" id="{39A68585-0CC0-40BB-9CB9-8195DDEC3B7F}"/>
                  </a:ext>
                </a:extLst>
              </p:cNvPr>
              <p:cNvSpPr>
                <a:spLocks noChangeArrowheads="1"/>
              </p:cNvSpPr>
              <p:nvPr/>
            </p:nvSpPr>
            <p:spPr bwMode="auto">
              <a:xfrm>
                <a:off x="0" y="1400"/>
                <a:ext cx="38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00" name="Group 52">
              <a:extLst>
                <a:ext uri="{FF2B5EF4-FFF2-40B4-BE49-F238E27FC236}">
                  <a16:creationId xmlns:a16="http://schemas.microsoft.com/office/drawing/2014/main" id="{A63C54BB-62DC-42B0-AAAF-54A01E7C6A05}"/>
                </a:ext>
              </a:extLst>
            </p:cNvPr>
            <p:cNvGrpSpPr>
              <a:grpSpLocks/>
            </p:cNvGrpSpPr>
            <p:nvPr/>
          </p:nvGrpSpPr>
          <p:grpSpPr bwMode="auto">
            <a:xfrm>
              <a:off x="381" y="1400"/>
              <a:ext cx="1647" cy="556"/>
              <a:chOff x="381" y="1400"/>
              <a:chExt cx="1647" cy="556"/>
            </a:xfrm>
          </p:grpSpPr>
          <p:sp>
            <p:nvSpPr>
              <p:cNvPr id="27661" name="Rectangle 13">
                <a:extLst>
                  <a:ext uri="{FF2B5EF4-FFF2-40B4-BE49-F238E27FC236}">
                    <a16:creationId xmlns:a16="http://schemas.microsoft.com/office/drawing/2014/main" id="{B56A1E5E-8C43-4654-A5B0-33F6A734BF92}"/>
                  </a:ext>
                </a:extLst>
              </p:cNvPr>
              <p:cNvSpPr>
                <a:spLocks noChangeArrowheads="1"/>
              </p:cNvSpPr>
              <p:nvPr/>
            </p:nvSpPr>
            <p:spPr bwMode="auto">
              <a:xfrm>
                <a:off x="424" y="1400"/>
                <a:ext cx="156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Nikel-Chromium (Chromel)</a:t>
                </a:r>
                <a:endParaRPr lang="en-US" altLang="en-US" sz="1600"/>
              </a:p>
            </p:txBody>
          </p:sp>
          <p:sp>
            <p:nvSpPr>
              <p:cNvPr id="27699" name="Rectangle 51">
                <a:extLst>
                  <a:ext uri="{FF2B5EF4-FFF2-40B4-BE49-F238E27FC236}">
                    <a16:creationId xmlns:a16="http://schemas.microsoft.com/office/drawing/2014/main" id="{2573E7E5-A853-419F-8CE9-DF8548D4CFF1}"/>
                  </a:ext>
                </a:extLst>
              </p:cNvPr>
              <p:cNvSpPr>
                <a:spLocks noChangeArrowheads="1"/>
              </p:cNvSpPr>
              <p:nvPr/>
            </p:nvSpPr>
            <p:spPr bwMode="auto">
              <a:xfrm>
                <a:off x="381" y="1400"/>
                <a:ext cx="164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02" name="Group 54">
              <a:extLst>
                <a:ext uri="{FF2B5EF4-FFF2-40B4-BE49-F238E27FC236}">
                  <a16:creationId xmlns:a16="http://schemas.microsoft.com/office/drawing/2014/main" id="{35060A4A-9BC0-47AA-A3FE-50A884EC53D0}"/>
                </a:ext>
              </a:extLst>
            </p:cNvPr>
            <p:cNvGrpSpPr>
              <a:grpSpLocks/>
            </p:cNvGrpSpPr>
            <p:nvPr/>
          </p:nvGrpSpPr>
          <p:grpSpPr bwMode="auto">
            <a:xfrm>
              <a:off x="2028" y="1400"/>
              <a:ext cx="1621" cy="556"/>
              <a:chOff x="2028" y="1400"/>
              <a:chExt cx="1621" cy="556"/>
            </a:xfrm>
          </p:grpSpPr>
          <p:sp>
            <p:nvSpPr>
              <p:cNvPr id="27662" name="Rectangle 14">
                <a:extLst>
                  <a:ext uri="{FF2B5EF4-FFF2-40B4-BE49-F238E27FC236}">
                    <a16:creationId xmlns:a16="http://schemas.microsoft.com/office/drawing/2014/main" id="{2684F901-B0E6-49FE-B367-1BD45EC6EE47}"/>
                  </a:ext>
                </a:extLst>
              </p:cNvPr>
              <p:cNvSpPr>
                <a:spLocks noChangeArrowheads="1"/>
              </p:cNvSpPr>
              <p:nvPr/>
            </p:nvSpPr>
            <p:spPr bwMode="auto">
              <a:xfrm>
                <a:off x="2071" y="1400"/>
                <a:ext cx="153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Tembaga-Nikel (Constantan)</a:t>
                </a:r>
                <a:endParaRPr lang="en-US" altLang="en-US" sz="1600"/>
              </a:p>
            </p:txBody>
          </p:sp>
          <p:sp>
            <p:nvSpPr>
              <p:cNvPr id="27701" name="Rectangle 53">
                <a:extLst>
                  <a:ext uri="{FF2B5EF4-FFF2-40B4-BE49-F238E27FC236}">
                    <a16:creationId xmlns:a16="http://schemas.microsoft.com/office/drawing/2014/main" id="{6009E1D9-6AFB-4D9B-8701-5DB55A64FE70}"/>
                  </a:ext>
                </a:extLst>
              </p:cNvPr>
              <p:cNvSpPr>
                <a:spLocks noChangeArrowheads="1"/>
              </p:cNvSpPr>
              <p:nvPr/>
            </p:nvSpPr>
            <p:spPr bwMode="auto">
              <a:xfrm>
                <a:off x="2028" y="1400"/>
                <a:ext cx="162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04" name="Group 56">
              <a:extLst>
                <a:ext uri="{FF2B5EF4-FFF2-40B4-BE49-F238E27FC236}">
                  <a16:creationId xmlns:a16="http://schemas.microsoft.com/office/drawing/2014/main" id="{68D9979B-F6DD-43BC-94F6-85341F064C29}"/>
                </a:ext>
              </a:extLst>
            </p:cNvPr>
            <p:cNvGrpSpPr>
              <a:grpSpLocks/>
            </p:cNvGrpSpPr>
            <p:nvPr/>
          </p:nvGrpSpPr>
          <p:grpSpPr bwMode="auto">
            <a:xfrm>
              <a:off x="0" y="1956"/>
              <a:ext cx="381" cy="556"/>
              <a:chOff x="0" y="1956"/>
              <a:chExt cx="381" cy="556"/>
            </a:xfrm>
          </p:grpSpPr>
          <p:sp>
            <p:nvSpPr>
              <p:cNvPr id="27663" name="Rectangle 15">
                <a:extLst>
                  <a:ext uri="{FF2B5EF4-FFF2-40B4-BE49-F238E27FC236}">
                    <a16:creationId xmlns:a16="http://schemas.microsoft.com/office/drawing/2014/main" id="{F7A3F4B0-A620-4C0F-ADB0-42944FBA53F7}"/>
                  </a:ext>
                </a:extLst>
              </p:cNvPr>
              <p:cNvSpPr>
                <a:spLocks noChangeArrowheads="1"/>
              </p:cNvSpPr>
              <p:nvPr/>
            </p:nvSpPr>
            <p:spPr bwMode="auto">
              <a:xfrm>
                <a:off x="43" y="1956"/>
                <a:ext cx="29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J</a:t>
                </a:r>
                <a:endParaRPr lang="en-US" altLang="en-US" sz="1600"/>
              </a:p>
            </p:txBody>
          </p:sp>
          <p:sp>
            <p:nvSpPr>
              <p:cNvPr id="27703" name="Rectangle 55">
                <a:extLst>
                  <a:ext uri="{FF2B5EF4-FFF2-40B4-BE49-F238E27FC236}">
                    <a16:creationId xmlns:a16="http://schemas.microsoft.com/office/drawing/2014/main" id="{042A4ABD-6AB8-4E26-8FC7-32EB327FC023}"/>
                  </a:ext>
                </a:extLst>
              </p:cNvPr>
              <p:cNvSpPr>
                <a:spLocks noChangeArrowheads="1"/>
              </p:cNvSpPr>
              <p:nvPr/>
            </p:nvSpPr>
            <p:spPr bwMode="auto">
              <a:xfrm>
                <a:off x="0" y="1956"/>
                <a:ext cx="38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06" name="Group 58">
              <a:extLst>
                <a:ext uri="{FF2B5EF4-FFF2-40B4-BE49-F238E27FC236}">
                  <a16:creationId xmlns:a16="http://schemas.microsoft.com/office/drawing/2014/main" id="{344B387D-E0C4-4AEA-AB42-08AFF289DA33}"/>
                </a:ext>
              </a:extLst>
            </p:cNvPr>
            <p:cNvGrpSpPr>
              <a:grpSpLocks/>
            </p:cNvGrpSpPr>
            <p:nvPr/>
          </p:nvGrpSpPr>
          <p:grpSpPr bwMode="auto">
            <a:xfrm>
              <a:off x="381" y="1956"/>
              <a:ext cx="1647" cy="556"/>
              <a:chOff x="381" y="1956"/>
              <a:chExt cx="1647" cy="556"/>
            </a:xfrm>
          </p:grpSpPr>
          <p:sp>
            <p:nvSpPr>
              <p:cNvPr id="27664" name="Rectangle 16">
                <a:extLst>
                  <a:ext uri="{FF2B5EF4-FFF2-40B4-BE49-F238E27FC236}">
                    <a16:creationId xmlns:a16="http://schemas.microsoft.com/office/drawing/2014/main" id="{3DC04FF3-0B3E-48EE-B36E-74547BD13062}"/>
                  </a:ext>
                </a:extLst>
              </p:cNvPr>
              <p:cNvSpPr>
                <a:spLocks noChangeArrowheads="1"/>
              </p:cNvSpPr>
              <p:nvPr/>
            </p:nvSpPr>
            <p:spPr bwMode="auto">
              <a:xfrm>
                <a:off x="424" y="1956"/>
                <a:ext cx="156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Besi (Fe)</a:t>
                </a:r>
                <a:endParaRPr lang="en-US" altLang="en-US" sz="1600"/>
              </a:p>
            </p:txBody>
          </p:sp>
          <p:sp>
            <p:nvSpPr>
              <p:cNvPr id="27705" name="Rectangle 57">
                <a:extLst>
                  <a:ext uri="{FF2B5EF4-FFF2-40B4-BE49-F238E27FC236}">
                    <a16:creationId xmlns:a16="http://schemas.microsoft.com/office/drawing/2014/main" id="{662D837E-4309-46D6-BA76-EDC47C710C68}"/>
                  </a:ext>
                </a:extLst>
              </p:cNvPr>
              <p:cNvSpPr>
                <a:spLocks noChangeArrowheads="1"/>
              </p:cNvSpPr>
              <p:nvPr/>
            </p:nvSpPr>
            <p:spPr bwMode="auto">
              <a:xfrm>
                <a:off x="381" y="1956"/>
                <a:ext cx="164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08" name="Group 60">
              <a:extLst>
                <a:ext uri="{FF2B5EF4-FFF2-40B4-BE49-F238E27FC236}">
                  <a16:creationId xmlns:a16="http://schemas.microsoft.com/office/drawing/2014/main" id="{1AA43A01-A987-4F82-810A-2FD13AEDE836}"/>
                </a:ext>
              </a:extLst>
            </p:cNvPr>
            <p:cNvGrpSpPr>
              <a:grpSpLocks/>
            </p:cNvGrpSpPr>
            <p:nvPr/>
          </p:nvGrpSpPr>
          <p:grpSpPr bwMode="auto">
            <a:xfrm>
              <a:off x="2028" y="1956"/>
              <a:ext cx="1621" cy="556"/>
              <a:chOff x="2028" y="1956"/>
              <a:chExt cx="1621" cy="556"/>
            </a:xfrm>
          </p:grpSpPr>
          <p:sp>
            <p:nvSpPr>
              <p:cNvPr id="27665" name="Rectangle 17">
                <a:extLst>
                  <a:ext uri="{FF2B5EF4-FFF2-40B4-BE49-F238E27FC236}">
                    <a16:creationId xmlns:a16="http://schemas.microsoft.com/office/drawing/2014/main" id="{47FC8A76-B0AE-4C05-A06C-10BFC16EB1FC}"/>
                  </a:ext>
                </a:extLst>
              </p:cNvPr>
              <p:cNvSpPr>
                <a:spLocks noChangeArrowheads="1"/>
              </p:cNvSpPr>
              <p:nvPr/>
            </p:nvSpPr>
            <p:spPr bwMode="auto">
              <a:xfrm>
                <a:off x="2071" y="1956"/>
                <a:ext cx="153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Tembaga-Nikel (Constantan)</a:t>
                </a:r>
                <a:endParaRPr lang="en-US" altLang="en-US" sz="1600"/>
              </a:p>
            </p:txBody>
          </p:sp>
          <p:sp>
            <p:nvSpPr>
              <p:cNvPr id="27707" name="Rectangle 59">
                <a:extLst>
                  <a:ext uri="{FF2B5EF4-FFF2-40B4-BE49-F238E27FC236}">
                    <a16:creationId xmlns:a16="http://schemas.microsoft.com/office/drawing/2014/main" id="{4344D7BA-CDD2-43C1-851D-B46B8B4A857B}"/>
                  </a:ext>
                </a:extLst>
              </p:cNvPr>
              <p:cNvSpPr>
                <a:spLocks noChangeArrowheads="1"/>
              </p:cNvSpPr>
              <p:nvPr/>
            </p:nvSpPr>
            <p:spPr bwMode="auto">
              <a:xfrm>
                <a:off x="2028" y="1956"/>
                <a:ext cx="162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10" name="Group 62">
              <a:extLst>
                <a:ext uri="{FF2B5EF4-FFF2-40B4-BE49-F238E27FC236}">
                  <a16:creationId xmlns:a16="http://schemas.microsoft.com/office/drawing/2014/main" id="{AD7085B8-831D-49FA-BA3A-028EF4F5932C}"/>
                </a:ext>
              </a:extLst>
            </p:cNvPr>
            <p:cNvGrpSpPr>
              <a:grpSpLocks/>
            </p:cNvGrpSpPr>
            <p:nvPr/>
          </p:nvGrpSpPr>
          <p:grpSpPr bwMode="auto">
            <a:xfrm>
              <a:off x="0" y="2512"/>
              <a:ext cx="381" cy="556"/>
              <a:chOff x="0" y="2512"/>
              <a:chExt cx="381" cy="556"/>
            </a:xfrm>
          </p:grpSpPr>
          <p:sp>
            <p:nvSpPr>
              <p:cNvPr id="27666" name="Rectangle 18">
                <a:extLst>
                  <a:ext uri="{FF2B5EF4-FFF2-40B4-BE49-F238E27FC236}">
                    <a16:creationId xmlns:a16="http://schemas.microsoft.com/office/drawing/2014/main" id="{559F29F4-BB18-41B1-BFB5-73728A212738}"/>
                  </a:ext>
                </a:extLst>
              </p:cNvPr>
              <p:cNvSpPr>
                <a:spLocks noChangeArrowheads="1"/>
              </p:cNvSpPr>
              <p:nvPr/>
            </p:nvSpPr>
            <p:spPr bwMode="auto">
              <a:xfrm>
                <a:off x="43" y="2512"/>
                <a:ext cx="29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K</a:t>
                </a:r>
                <a:endParaRPr lang="en-US" altLang="en-US" sz="1600"/>
              </a:p>
            </p:txBody>
          </p:sp>
          <p:sp>
            <p:nvSpPr>
              <p:cNvPr id="27709" name="Rectangle 61">
                <a:extLst>
                  <a:ext uri="{FF2B5EF4-FFF2-40B4-BE49-F238E27FC236}">
                    <a16:creationId xmlns:a16="http://schemas.microsoft.com/office/drawing/2014/main" id="{519DEE25-DB09-478F-A3CE-925D0BE5BFE9}"/>
                  </a:ext>
                </a:extLst>
              </p:cNvPr>
              <p:cNvSpPr>
                <a:spLocks noChangeArrowheads="1"/>
              </p:cNvSpPr>
              <p:nvPr/>
            </p:nvSpPr>
            <p:spPr bwMode="auto">
              <a:xfrm>
                <a:off x="0" y="2512"/>
                <a:ext cx="38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12" name="Group 64">
              <a:extLst>
                <a:ext uri="{FF2B5EF4-FFF2-40B4-BE49-F238E27FC236}">
                  <a16:creationId xmlns:a16="http://schemas.microsoft.com/office/drawing/2014/main" id="{CADCD8C3-3522-4651-9E64-C38A5A8771C7}"/>
                </a:ext>
              </a:extLst>
            </p:cNvPr>
            <p:cNvGrpSpPr>
              <a:grpSpLocks/>
            </p:cNvGrpSpPr>
            <p:nvPr/>
          </p:nvGrpSpPr>
          <p:grpSpPr bwMode="auto">
            <a:xfrm>
              <a:off x="381" y="2512"/>
              <a:ext cx="1647" cy="556"/>
              <a:chOff x="381" y="2512"/>
              <a:chExt cx="1647" cy="556"/>
            </a:xfrm>
          </p:grpSpPr>
          <p:sp>
            <p:nvSpPr>
              <p:cNvPr id="27667" name="Rectangle 19">
                <a:extLst>
                  <a:ext uri="{FF2B5EF4-FFF2-40B4-BE49-F238E27FC236}">
                    <a16:creationId xmlns:a16="http://schemas.microsoft.com/office/drawing/2014/main" id="{28ACE0AA-D298-46C6-ABCF-6834A84A0353}"/>
                  </a:ext>
                </a:extLst>
              </p:cNvPr>
              <p:cNvSpPr>
                <a:spLocks noChangeArrowheads="1"/>
              </p:cNvSpPr>
              <p:nvPr/>
            </p:nvSpPr>
            <p:spPr bwMode="auto">
              <a:xfrm>
                <a:off x="424" y="2512"/>
                <a:ext cx="156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Nikel-Chromium (Chromel)</a:t>
                </a:r>
                <a:endParaRPr lang="en-US" altLang="en-US" sz="1600"/>
              </a:p>
            </p:txBody>
          </p:sp>
          <p:sp>
            <p:nvSpPr>
              <p:cNvPr id="27711" name="Rectangle 63">
                <a:extLst>
                  <a:ext uri="{FF2B5EF4-FFF2-40B4-BE49-F238E27FC236}">
                    <a16:creationId xmlns:a16="http://schemas.microsoft.com/office/drawing/2014/main" id="{E8C5E7C3-767B-4D69-A382-86AABEBB8398}"/>
                  </a:ext>
                </a:extLst>
              </p:cNvPr>
              <p:cNvSpPr>
                <a:spLocks noChangeArrowheads="1"/>
              </p:cNvSpPr>
              <p:nvPr/>
            </p:nvSpPr>
            <p:spPr bwMode="auto">
              <a:xfrm>
                <a:off x="381" y="2512"/>
                <a:ext cx="164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14" name="Group 66">
              <a:extLst>
                <a:ext uri="{FF2B5EF4-FFF2-40B4-BE49-F238E27FC236}">
                  <a16:creationId xmlns:a16="http://schemas.microsoft.com/office/drawing/2014/main" id="{7F022FD9-CE08-4394-98D6-CF178F0854D6}"/>
                </a:ext>
              </a:extLst>
            </p:cNvPr>
            <p:cNvGrpSpPr>
              <a:grpSpLocks/>
            </p:cNvGrpSpPr>
            <p:nvPr/>
          </p:nvGrpSpPr>
          <p:grpSpPr bwMode="auto">
            <a:xfrm>
              <a:off x="2028" y="2512"/>
              <a:ext cx="1621" cy="556"/>
              <a:chOff x="2028" y="2512"/>
              <a:chExt cx="1621" cy="556"/>
            </a:xfrm>
          </p:grpSpPr>
          <p:sp>
            <p:nvSpPr>
              <p:cNvPr id="27668" name="Rectangle 20">
                <a:extLst>
                  <a:ext uri="{FF2B5EF4-FFF2-40B4-BE49-F238E27FC236}">
                    <a16:creationId xmlns:a16="http://schemas.microsoft.com/office/drawing/2014/main" id="{3D1F6F9F-3C68-4FF8-AC41-52FADBA5516B}"/>
                  </a:ext>
                </a:extLst>
              </p:cNvPr>
              <p:cNvSpPr>
                <a:spLocks noChangeArrowheads="1"/>
              </p:cNvSpPr>
              <p:nvPr/>
            </p:nvSpPr>
            <p:spPr bwMode="auto">
              <a:xfrm>
                <a:off x="2071" y="2512"/>
                <a:ext cx="153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Nikel-Aluminium (Alumel)</a:t>
                </a:r>
                <a:endParaRPr lang="en-US" altLang="en-US" sz="1600"/>
              </a:p>
            </p:txBody>
          </p:sp>
          <p:sp>
            <p:nvSpPr>
              <p:cNvPr id="27713" name="Rectangle 65">
                <a:extLst>
                  <a:ext uri="{FF2B5EF4-FFF2-40B4-BE49-F238E27FC236}">
                    <a16:creationId xmlns:a16="http://schemas.microsoft.com/office/drawing/2014/main" id="{F4057802-E6FC-4D8E-B0D8-ADBB0F5D3AAE}"/>
                  </a:ext>
                </a:extLst>
              </p:cNvPr>
              <p:cNvSpPr>
                <a:spLocks noChangeArrowheads="1"/>
              </p:cNvSpPr>
              <p:nvPr/>
            </p:nvSpPr>
            <p:spPr bwMode="auto">
              <a:xfrm>
                <a:off x="2028" y="2512"/>
                <a:ext cx="162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16" name="Group 68">
              <a:extLst>
                <a:ext uri="{FF2B5EF4-FFF2-40B4-BE49-F238E27FC236}">
                  <a16:creationId xmlns:a16="http://schemas.microsoft.com/office/drawing/2014/main" id="{EE5DAAE7-EF68-42B9-9F23-A029E33F964F}"/>
                </a:ext>
              </a:extLst>
            </p:cNvPr>
            <p:cNvGrpSpPr>
              <a:grpSpLocks/>
            </p:cNvGrpSpPr>
            <p:nvPr/>
          </p:nvGrpSpPr>
          <p:grpSpPr bwMode="auto">
            <a:xfrm>
              <a:off x="0" y="3068"/>
              <a:ext cx="381" cy="422"/>
              <a:chOff x="0" y="3068"/>
              <a:chExt cx="381" cy="422"/>
            </a:xfrm>
          </p:grpSpPr>
          <p:sp>
            <p:nvSpPr>
              <p:cNvPr id="27669" name="Rectangle 21">
                <a:extLst>
                  <a:ext uri="{FF2B5EF4-FFF2-40B4-BE49-F238E27FC236}">
                    <a16:creationId xmlns:a16="http://schemas.microsoft.com/office/drawing/2014/main" id="{D17B6576-781C-4C33-9EFA-035B619CEC2E}"/>
                  </a:ext>
                </a:extLst>
              </p:cNvPr>
              <p:cNvSpPr>
                <a:spLocks noChangeArrowheads="1"/>
              </p:cNvSpPr>
              <p:nvPr/>
            </p:nvSpPr>
            <p:spPr bwMode="auto">
              <a:xfrm>
                <a:off x="43" y="3068"/>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N</a:t>
                </a:r>
                <a:endParaRPr lang="en-US" altLang="en-US" sz="1600"/>
              </a:p>
            </p:txBody>
          </p:sp>
          <p:sp>
            <p:nvSpPr>
              <p:cNvPr id="27715" name="Rectangle 67">
                <a:extLst>
                  <a:ext uri="{FF2B5EF4-FFF2-40B4-BE49-F238E27FC236}">
                    <a16:creationId xmlns:a16="http://schemas.microsoft.com/office/drawing/2014/main" id="{ACADDA99-2368-4B98-8560-585973CD5AD8}"/>
                  </a:ext>
                </a:extLst>
              </p:cNvPr>
              <p:cNvSpPr>
                <a:spLocks noChangeArrowheads="1"/>
              </p:cNvSpPr>
              <p:nvPr/>
            </p:nvSpPr>
            <p:spPr bwMode="auto">
              <a:xfrm>
                <a:off x="0" y="3068"/>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18" name="Group 70">
              <a:extLst>
                <a:ext uri="{FF2B5EF4-FFF2-40B4-BE49-F238E27FC236}">
                  <a16:creationId xmlns:a16="http://schemas.microsoft.com/office/drawing/2014/main" id="{53AAEF81-B9D9-4982-B825-4F7DAC40BCB8}"/>
                </a:ext>
              </a:extLst>
            </p:cNvPr>
            <p:cNvGrpSpPr>
              <a:grpSpLocks/>
            </p:cNvGrpSpPr>
            <p:nvPr/>
          </p:nvGrpSpPr>
          <p:grpSpPr bwMode="auto">
            <a:xfrm>
              <a:off x="381" y="3068"/>
              <a:ext cx="1647" cy="422"/>
              <a:chOff x="381" y="3068"/>
              <a:chExt cx="1647" cy="422"/>
            </a:xfrm>
          </p:grpSpPr>
          <p:sp>
            <p:nvSpPr>
              <p:cNvPr id="27670" name="Rectangle 22">
                <a:extLst>
                  <a:ext uri="{FF2B5EF4-FFF2-40B4-BE49-F238E27FC236}">
                    <a16:creationId xmlns:a16="http://schemas.microsoft.com/office/drawing/2014/main" id="{F2AD899F-BD1C-49B2-B265-2751A3B973CF}"/>
                  </a:ext>
                </a:extLst>
              </p:cNvPr>
              <p:cNvSpPr>
                <a:spLocks noChangeArrowheads="1"/>
              </p:cNvSpPr>
              <p:nvPr/>
            </p:nvSpPr>
            <p:spPr bwMode="auto">
              <a:xfrm>
                <a:off x="424" y="3068"/>
                <a:ext cx="156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Nicrosil</a:t>
                </a:r>
                <a:endParaRPr lang="en-US" altLang="en-US" sz="1600"/>
              </a:p>
            </p:txBody>
          </p:sp>
          <p:sp>
            <p:nvSpPr>
              <p:cNvPr id="27717" name="Rectangle 69">
                <a:extLst>
                  <a:ext uri="{FF2B5EF4-FFF2-40B4-BE49-F238E27FC236}">
                    <a16:creationId xmlns:a16="http://schemas.microsoft.com/office/drawing/2014/main" id="{2AEC7F4E-47C5-4A5D-B56E-CB15960DB25C}"/>
                  </a:ext>
                </a:extLst>
              </p:cNvPr>
              <p:cNvSpPr>
                <a:spLocks noChangeArrowheads="1"/>
              </p:cNvSpPr>
              <p:nvPr/>
            </p:nvSpPr>
            <p:spPr bwMode="auto">
              <a:xfrm>
                <a:off x="381" y="3068"/>
                <a:ext cx="164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20" name="Group 72">
              <a:extLst>
                <a:ext uri="{FF2B5EF4-FFF2-40B4-BE49-F238E27FC236}">
                  <a16:creationId xmlns:a16="http://schemas.microsoft.com/office/drawing/2014/main" id="{E0912B8F-2374-4E08-9B62-9FE7685D35F8}"/>
                </a:ext>
              </a:extLst>
            </p:cNvPr>
            <p:cNvGrpSpPr>
              <a:grpSpLocks/>
            </p:cNvGrpSpPr>
            <p:nvPr/>
          </p:nvGrpSpPr>
          <p:grpSpPr bwMode="auto">
            <a:xfrm>
              <a:off x="2028" y="3068"/>
              <a:ext cx="1621" cy="422"/>
              <a:chOff x="2028" y="3068"/>
              <a:chExt cx="1621" cy="422"/>
            </a:xfrm>
          </p:grpSpPr>
          <p:sp>
            <p:nvSpPr>
              <p:cNvPr id="27671" name="Rectangle 23">
                <a:extLst>
                  <a:ext uri="{FF2B5EF4-FFF2-40B4-BE49-F238E27FC236}">
                    <a16:creationId xmlns:a16="http://schemas.microsoft.com/office/drawing/2014/main" id="{6820BF15-DF75-4508-B87E-EC08F8883641}"/>
                  </a:ext>
                </a:extLst>
              </p:cNvPr>
              <p:cNvSpPr>
                <a:spLocks noChangeArrowheads="1"/>
              </p:cNvSpPr>
              <p:nvPr/>
            </p:nvSpPr>
            <p:spPr bwMode="auto">
              <a:xfrm>
                <a:off x="2071" y="3068"/>
                <a:ext cx="153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Nisil</a:t>
                </a:r>
                <a:endParaRPr lang="en-US" altLang="en-US" sz="1600"/>
              </a:p>
            </p:txBody>
          </p:sp>
          <p:sp>
            <p:nvSpPr>
              <p:cNvPr id="27719" name="Rectangle 71">
                <a:extLst>
                  <a:ext uri="{FF2B5EF4-FFF2-40B4-BE49-F238E27FC236}">
                    <a16:creationId xmlns:a16="http://schemas.microsoft.com/office/drawing/2014/main" id="{745E6785-77A7-47B1-8B69-5EA2B1905162}"/>
                  </a:ext>
                </a:extLst>
              </p:cNvPr>
              <p:cNvSpPr>
                <a:spLocks noChangeArrowheads="1"/>
              </p:cNvSpPr>
              <p:nvPr/>
            </p:nvSpPr>
            <p:spPr bwMode="auto">
              <a:xfrm>
                <a:off x="2028" y="3068"/>
                <a:ext cx="162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22" name="Group 74">
              <a:extLst>
                <a:ext uri="{FF2B5EF4-FFF2-40B4-BE49-F238E27FC236}">
                  <a16:creationId xmlns:a16="http://schemas.microsoft.com/office/drawing/2014/main" id="{A7C9A631-8C02-4B19-B7E5-F6C937A74D0B}"/>
                </a:ext>
              </a:extLst>
            </p:cNvPr>
            <p:cNvGrpSpPr>
              <a:grpSpLocks/>
            </p:cNvGrpSpPr>
            <p:nvPr/>
          </p:nvGrpSpPr>
          <p:grpSpPr bwMode="auto">
            <a:xfrm>
              <a:off x="0" y="3490"/>
              <a:ext cx="381" cy="422"/>
              <a:chOff x="0" y="3490"/>
              <a:chExt cx="381" cy="422"/>
            </a:xfrm>
          </p:grpSpPr>
          <p:sp>
            <p:nvSpPr>
              <p:cNvPr id="27672" name="Rectangle 24">
                <a:extLst>
                  <a:ext uri="{FF2B5EF4-FFF2-40B4-BE49-F238E27FC236}">
                    <a16:creationId xmlns:a16="http://schemas.microsoft.com/office/drawing/2014/main" id="{15DBB929-9568-4B4E-B548-9EA2EC3A0F4B}"/>
                  </a:ext>
                </a:extLst>
              </p:cNvPr>
              <p:cNvSpPr>
                <a:spLocks noChangeArrowheads="1"/>
              </p:cNvSpPr>
              <p:nvPr/>
            </p:nvSpPr>
            <p:spPr bwMode="auto">
              <a:xfrm>
                <a:off x="43" y="3490"/>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R</a:t>
                </a:r>
                <a:endParaRPr lang="en-US" altLang="en-US" sz="1600"/>
              </a:p>
            </p:txBody>
          </p:sp>
          <p:sp>
            <p:nvSpPr>
              <p:cNvPr id="27721" name="Rectangle 73">
                <a:extLst>
                  <a:ext uri="{FF2B5EF4-FFF2-40B4-BE49-F238E27FC236}">
                    <a16:creationId xmlns:a16="http://schemas.microsoft.com/office/drawing/2014/main" id="{A4A9E597-7402-4514-A565-DA713392F821}"/>
                  </a:ext>
                </a:extLst>
              </p:cNvPr>
              <p:cNvSpPr>
                <a:spLocks noChangeArrowheads="1"/>
              </p:cNvSpPr>
              <p:nvPr/>
            </p:nvSpPr>
            <p:spPr bwMode="auto">
              <a:xfrm>
                <a:off x="0" y="3490"/>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24" name="Group 76">
              <a:extLst>
                <a:ext uri="{FF2B5EF4-FFF2-40B4-BE49-F238E27FC236}">
                  <a16:creationId xmlns:a16="http://schemas.microsoft.com/office/drawing/2014/main" id="{DEF44ADF-34DB-4136-BC3D-5D74F694AF0F}"/>
                </a:ext>
              </a:extLst>
            </p:cNvPr>
            <p:cNvGrpSpPr>
              <a:grpSpLocks/>
            </p:cNvGrpSpPr>
            <p:nvPr/>
          </p:nvGrpSpPr>
          <p:grpSpPr bwMode="auto">
            <a:xfrm>
              <a:off x="381" y="3490"/>
              <a:ext cx="1647" cy="422"/>
              <a:chOff x="381" y="3490"/>
              <a:chExt cx="1647" cy="422"/>
            </a:xfrm>
          </p:grpSpPr>
          <p:sp>
            <p:nvSpPr>
              <p:cNvPr id="27673" name="Rectangle 25">
                <a:extLst>
                  <a:ext uri="{FF2B5EF4-FFF2-40B4-BE49-F238E27FC236}">
                    <a16:creationId xmlns:a16="http://schemas.microsoft.com/office/drawing/2014/main" id="{E1B0D96B-5BDF-41CE-9F7C-6B1948A9AEB5}"/>
                  </a:ext>
                </a:extLst>
              </p:cNvPr>
              <p:cNvSpPr>
                <a:spLocks noChangeArrowheads="1"/>
              </p:cNvSpPr>
              <p:nvPr/>
            </p:nvSpPr>
            <p:spPr bwMode="auto">
              <a:xfrm>
                <a:off x="424" y="3490"/>
                <a:ext cx="156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Platina-13% Rhodium</a:t>
                </a:r>
                <a:endParaRPr lang="en-US" altLang="en-US" sz="1600"/>
              </a:p>
            </p:txBody>
          </p:sp>
          <p:sp>
            <p:nvSpPr>
              <p:cNvPr id="27723" name="Rectangle 75">
                <a:extLst>
                  <a:ext uri="{FF2B5EF4-FFF2-40B4-BE49-F238E27FC236}">
                    <a16:creationId xmlns:a16="http://schemas.microsoft.com/office/drawing/2014/main" id="{E5686C68-3F14-47EB-B0FC-84B3D789950C}"/>
                  </a:ext>
                </a:extLst>
              </p:cNvPr>
              <p:cNvSpPr>
                <a:spLocks noChangeArrowheads="1"/>
              </p:cNvSpPr>
              <p:nvPr/>
            </p:nvSpPr>
            <p:spPr bwMode="auto">
              <a:xfrm>
                <a:off x="381" y="3490"/>
                <a:ext cx="164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26" name="Group 78">
              <a:extLst>
                <a:ext uri="{FF2B5EF4-FFF2-40B4-BE49-F238E27FC236}">
                  <a16:creationId xmlns:a16="http://schemas.microsoft.com/office/drawing/2014/main" id="{12B6C636-76F6-40E9-A203-4AE53EB01A6C}"/>
                </a:ext>
              </a:extLst>
            </p:cNvPr>
            <p:cNvGrpSpPr>
              <a:grpSpLocks/>
            </p:cNvGrpSpPr>
            <p:nvPr/>
          </p:nvGrpSpPr>
          <p:grpSpPr bwMode="auto">
            <a:xfrm>
              <a:off x="2028" y="3490"/>
              <a:ext cx="1621" cy="422"/>
              <a:chOff x="2028" y="3490"/>
              <a:chExt cx="1621" cy="422"/>
            </a:xfrm>
          </p:grpSpPr>
          <p:sp>
            <p:nvSpPr>
              <p:cNvPr id="27674" name="Rectangle 26">
                <a:extLst>
                  <a:ext uri="{FF2B5EF4-FFF2-40B4-BE49-F238E27FC236}">
                    <a16:creationId xmlns:a16="http://schemas.microsoft.com/office/drawing/2014/main" id="{21075B2C-CF38-455F-8D9E-DCD14D5E52E7}"/>
                  </a:ext>
                </a:extLst>
              </p:cNvPr>
              <p:cNvSpPr>
                <a:spLocks noChangeArrowheads="1"/>
              </p:cNvSpPr>
              <p:nvPr/>
            </p:nvSpPr>
            <p:spPr bwMode="auto">
              <a:xfrm>
                <a:off x="2071" y="3490"/>
                <a:ext cx="153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Platina (Pt)</a:t>
                </a:r>
                <a:endParaRPr lang="en-US" altLang="en-US" sz="1600"/>
              </a:p>
            </p:txBody>
          </p:sp>
          <p:sp>
            <p:nvSpPr>
              <p:cNvPr id="27725" name="Rectangle 77">
                <a:extLst>
                  <a:ext uri="{FF2B5EF4-FFF2-40B4-BE49-F238E27FC236}">
                    <a16:creationId xmlns:a16="http://schemas.microsoft.com/office/drawing/2014/main" id="{B1A212B1-488B-401C-8FEA-1D2C72EE344E}"/>
                  </a:ext>
                </a:extLst>
              </p:cNvPr>
              <p:cNvSpPr>
                <a:spLocks noChangeArrowheads="1"/>
              </p:cNvSpPr>
              <p:nvPr/>
            </p:nvSpPr>
            <p:spPr bwMode="auto">
              <a:xfrm>
                <a:off x="2028" y="3490"/>
                <a:ext cx="162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28" name="Group 80">
              <a:extLst>
                <a:ext uri="{FF2B5EF4-FFF2-40B4-BE49-F238E27FC236}">
                  <a16:creationId xmlns:a16="http://schemas.microsoft.com/office/drawing/2014/main" id="{73D3FD36-27E1-4372-8D6A-9AF66C68D18D}"/>
                </a:ext>
              </a:extLst>
            </p:cNvPr>
            <p:cNvGrpSpPr>
              <a:grpSpLocks/>
            </p:cNvGrpSpPr>
            <p:nvPr/>
          </p:nvGrpSpPr>
          <p:grpSpPr bwMode="auto">
            <a:xfrm>
              <a:off x="0" y="3912"/>
              <a:ext cx="381" cy="422"/>
              <a:chOff x="0" y="3912"/>
              <a:chExt cx="381" cy="422"/>
            </a:xfrm>
          </p:grpSpPr>
          <p:sp>
            <p:nvSpPr>
              <p:cNvPr id="27675" name="Rectangle 27">
                <a:extLst>
                  <a:ext uri="{FF2B5EF4-FFF2-40B4-BE49-F238E27FC236}">
                    <a16:creationId xmlns:a16="http://schemas.microsoft.com/office/drawing/2014/main" id="{C1BCAEF5-9511-464D-91A1-98A51AA14EF7}"/>
                  </a:ext>
                </a:extLst>
              </p:cNvPr>
              <p:cNvSpPr>
                <a:spLocks noChangeArrowheads="1"/>
              </p:cNvSpPr>
              <p:nvPr/>
            </p:nvSpPr>
            <p:spPr bwMode="auto">
              <a:xfrm>
                <a:off x="43" y="3912"/>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S</a:t>
                </a:r>
                <a:endParaRPr lang="en-US" altLang="en-US" sz="1600"/>
              </a:p>
            </p:txBody>
          </p:sp>
          <p:sp>
            <p:nvSpPr>
              <p:cNvPr id="27727" name="Rectangle 79">
                <a:extLst>
                  <a:ext uri="{FF2B5EF4-FFF2-40B4-BE49-F238E27FC236}">
                    <a16:creationId xmlns:a16="http://schemas.microsoft.com/office/drawing/2014/main" id="{A909F976-DAE9-4CFB-82A0-929BAE201D25}"/>
                  </a:ext>
                </a:extLst>
              </p:cNvPr>
              <p:cNvSpPr>
                <a:spLocks noChangeArrowheads="1"/>
              </p:cNvSpPr>
              <p:nvPr/>
            </p:nvSpPr>
            <p:spPr bwMode="auto">
              <a:xfrm>
                <a:off x="0" y="3912"/>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30" name="Group 82">
              <a:extLst>
                <a:ext uri="{FF2B5EF4-FFF2-40B4-BE49-F238E27FC236}">
                  <a16:creationId xmlns:a16="http://schemas.microsoft.com/office/drawing/2014/main" id="{EBF0B83F-063A-42CE-9978-101BFBB85E7F}"/>
                </a:ext>
              </a:extLst>
            </p:cNvPr>
            <p:cNvGrpSpPr>
              <a:grpSpLocks/>
            </p:cNvGrpSpPr>
            <p:nvPr/>
          </p:nvGrpSpPr>
          <p:grpSpPr bwMode="auto">
            <a:xfrm>
              <a:off x="381" y="3912"/>
              <a:ext cx="1647" cy="422"/>
              <a:chOff x="381" y="3912"/>
              <a:chExt cx="1647" cy="422"/>
            </a:xfrm>
          </p:grpSpPr>
          <p:sp>
            <p:nvSpPr>
              <p:cNvPr id="27676" name="Rectangle 28">
                <a:extLst>
                  <a:ext uri="{FF2B5EF4-FFF2-40B4-BE49-F238E27FC236}">
                    <a16:creationId xmlns:a16="http://schemas.microsoft.com/office/drawing/2014/main" id="{1A63B447-3F1B-4863-9B8F-B1998ED7FB88}"/>
                  </a:ext>
                </a:extLst>
              </p:cNvPr>
              <p:cNvSpPr>
                <a:spLocks noChangeArrowheads="1"/>
              </p:cNvSpPr>
              <p:nvPr/>
            </p:nvSpPr>
            <p:spPr bwMode="auto">
              <a:xfrm>
                <a:off x="424" y="3912"/>
                <a:ext cx="156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Platina-10% Rhodium</a:t>
                </a:r>
                <a:endParaRPr lang="en-US" altLang="en-US" sz="1600"/>
              </a:p>
            </p:txBody>
          </p:sp>
          <p:sp>
            <p:nvSpPr>
              <p:cNvPr id="27729" name="Rectangle 81">
                <a:extLst>
                  <a:ext uri="{FF2B5EF4-FFF2-40B4-BE49-F238E27FC236}">
                    <a16:creationId xmlns:a16="http://schemas.microsoft.com/office/drawing/2014/main" id="{273152E3-F116-4C0B-BCE6-0D5E9B319E61}"/>
                  </a:ext>
                </a:extLst>
              </p:cNvPr>
              <p:cNvSpPr>
                <a:spLocks noChangeArrowheads="1"/>
              </p:cNvSpPr>
              <p:nvPr/>
            </p:nvSpPr>
            <p:spPr bwMode="auto">
              <a:xfrm>
                <a:off x="381" y="3912"/>
                <a:ext cx="164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32" name="Group 84">
              <a:extLst>
                <a:ext uri="{FF2B5EF4-FFF2-40B4-BE49-F238E27FC236}">
                  <a16:creationId xmlns:a16="http://schemas.microsoft.com/office/drawing/2014/main" id="{B6002294-1837-4D3A-95F9-E5A86C042325}"/>
                </a:ext>
              </a:extLst>
            </p:cNvPr>
            <p:cNvGrpSpPr>
              <a:grpSpLocks/>
            </p:cNvGrpSpPr>
            <p:nvPr/>
          </p:nvGrpSpPr>
          <p:grpSpPr bwMode="auto">
            <a:xfrm>
              <a:off x="2028" y="3912"/>
              <a:ext cx="1621" cy="422"/>
              <a:chOff x="2028" y="3912"/>
              <a:chExt cx="1621" cy="422"/>
            </a:xfrm>
          </p:grpSpPr>
          <p:sp>
            <p:nvSpPr>
              <p:cNvPr id="27677" name="Rectangle 29">
                <a:extLst>
                  <a:ext uri="{FF2B5EF4-FFF2-40B4-BE49-F238E27FC236}">
                    <a16:creationId xmlns:a16="http://schemas.microsoft.com/office/drawing/2014/main" id="{0A19995B-9B9F-46AD-ABD6-D5A2E8B06D51}"/>
                  </a:ext>
                </a:extLst>
              </p:cNvPr>
              <p:cNvSpPr>
                <a:spLocks noChangeArrowheads="1"/>
              </p:cNvSpPr>
              <p:nvPr/>
            </p:nvSpPr>
            <p:spPr bwMode="auto">
              <a:xfrm>
                <a:off x="2071" y="3912"/>
                <a:ext cx="153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Platina (Pt)</a:t>
                </a:r>
                <a:endParaRPr lang="en-US" altLang="en-US" sz="1600"/>
              </a:p>
            </p:txBody>
          </p:sp>
          <p:sp>
            <p:nvSpPr>
              <p:cNvPr id="27731" name="Rectangle 83">
                <a:extLst>
                  <a:ext uri="{FF2B5EF4-FFF2-40B4-BE49-F238E27FC236}">
                    <a16:creationId xmlns:a16="http://schemas.microsoft.com/office/drawing/2014/main" id="{2DBEC977-0ED2-498F-B42C-43FFBFA9A5DD}"/>
                  </a:ext>
                </a:extLst>
              </p:cNvPr>
              <p:cNvSpPr>
                <a:spLocks noChangeArrowheads="1"/>
              </p:cNvSpPr>
              <p:nvPr/>
            </p:nvSpPr>
            <p:spPr bwMode="auto">
              <a:xfrm>
                <a:off x="2028" y="3912"/>
                <a:ext cx="162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34" name="Group 86">
              <a:extLst>
                <a:ext uri="{FF2B5EF4-FFF2-40B4-BE49-F238E27FC236}">
                  <a16:creationId xmlns:a16="http://schemas.microsoft.com/office/drawing/2014/main" id="{2F88232C-4B05-40F0-BEBD-F07234CAA61D}"/>
                </a:ext>
              </a:extLst>
            </p:cNvPr>
            <p:cNvGrpSpPr>
              <a:grpSpLocks/>
            </p:cNvGrpSpPr>
            <p:nvPr/>
          </p:nvGrpSpPr>
          <p:grpSpPr bwMode="auto">
            <a:xfrm>
              <a:off x="0" y="4334"/>
              <a:ext cx="381" cy="556"/>
              <a:chOff x="0" y="4334"/>
              <a:chExt cx="381" cy="556"/>
            </a:xfrm>
          </p:grpSpPr>
          <p:sp>
            <p:nvSpPr>
              <p:cNvPr id="27678" name="Rectangle 30">
                <a:extLst>
                  <a:ext uri="{FF2B5EF4-FFF2-40B4-BE49-F238E27FC236}">
                    <a16:creationId xmlns:a16="http://schemas.microsoft.com/office/drawing/2014/main" id="{6DD9A49E-3453-48ED-8905-7FA90B575AC4}"/>
                  </a:ext>
                </a:extLst>
              </p:cNvPr>
              <p:cNvSpPr>
                <a:spLocks noChangeArrowheads="1"/>
              </p:cNvSpPr>
              <p:nvPr/>
            </p:nvSpPr>
            <p:spPr bwMode="auto">
              <a:xfrm>
                <a:off x="43" y="4334"/>
                <a:ext cx="29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600">
                    <a:cs typeface="Times New Roman" panose="02020603050405020304" pitchFamily="18" charset="0"/>
                  </a:rPr>
                  <a:t>T</a:t>
                </a:r>
                <a:endParaRPr lang="en-US" altLang="en-US" sz="1600"/>
              </a:p>
            </p:txBody>
          </p:sp>
          <p:sp>
            <p:nvSpPr>
              <p:cNvPr id="27733" name="Rectangle 85">
                <a:extLst>
                  <a:ext uri="{FF2B5EF4-FFF2-40B4-BE49-F238E27FC236}">
                    <a16:creationId xmlns:a16="http://schemas.microsoft.com/office/drawing/2014/main" id="{47BFB416-597E-4B98-A213-47BD2725F2E2}"/>
                  </a:ext>
                </a:extLst>
              </p:cNvPr>
              <p:cNvSpPr>
                <a:spLocks noChangeArrowheads="1"/>
              </p:cNvSpPr>
              <p:nvPr/>
            </p:nvSpPr>
            <p:spPr bwMode="auto">
              <a:xfrm>
                <a:off x="0" y="4334"/>
                <a:ext cx="38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36" name="Group 88">
              <a:extLst>
                <a:ext uri="{FF2B5EF4-FFF2-40B4-BE49-F238E27FC236}">
                  <a16:creationId xmlns:a16="http://schemas.microsoft.com/office/drawing/2014/main" id="{DE6D3944-C061-45FD-87C4-5DB38546741B}"/>
                </a:ext>
              </a:extLst>
            </p:cNvPr>
            <p:cNvGrpSpPr>
              <a:grpSpLocks/>
            </p:cNvGrpSpPr>
            <p:nvPr/>
          </p:nvGrpSpPr>
          <p:grpSpPr bwMode="auto">
            <a:xfrm>
              <a:off x="381" y="4334"/>
              <a:ext cx="1647" cy="556"/>
              <a:chOff x="381" y="4334"/>
              <a:chExt cx="1647" cy="556"/>
            </a:xfrm>
          </p:grpSpPr>
          <p:sp>
            <p:nvSpPr>
              <p:cNvPr id="27679" name="Rectangle 31">
                <a:extLst>
                  <a:ext uri="{FF2B5EF4-FFF2-40B4-BE49-F238E27FC236}">
                    <a16:creationId xmlns:a16="http://schemas.microsoft.com/office/drawing/2014/main" id="{C575EA6D-D4EB-4E3D-8E19-335055070189}"/>
                  </a:ext>
                </a:extLst>
              </p:cNvPr>
              <p:cNvSpPr>
                <a:spLocks noChangeArrowheads="1"/>
              </p:cNvSpPr>
              <p:nvPr/>
            </p:nvSpPr>
            <p:spPr bwMode="auto">
              <a:xfrm>
                <a:off x="424" y="4334"/>
                <a:ext cx="1561"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Tembaga (Cu)</a:t>
                </a:r>
                <a:endParaRPr lang="en-US" altLang="en-US" sz="1600"/>
              </a:p>
            </p:txBody>
          </p:sp>
          <p:sp>
            <p:nvSpPr>
              <p:cNvPr id="27735" name="Rectangle 87">
                <a:extLst>
                  <a:ext uri="{FF2B5EF4-FFF2-40B4-BE49-F238E27FC236}">
                    <a16:creationId xmlns:a16="http://schemas.microsoft.com/office/drawing/2014/main" id="{E55875A9-805C-4FD7-BEFE-35F94430BD9C}"/>
                  </a:ext>
                </a:extLst>
              </p:cNvPr>
              <p:cNvSpPr>
                <a:spLocks noChangeArrowheads="1"/>
              </p:cNvSpPr>
              <p:nvPr/>
            </p:nvSpPr>
            <p:spPr bwMode="auto">
              <a:xfrm>
                <a:off x="381" y="4334"/>
                <a:ext cx="1647"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7738" name="Group 90">
              <a:extLst>
                <a:ext uri="{FF2B5EF4-FFF2-40B4-BE49-F238E27FC236}">
                  <a16:creationId xmlns:a16="http://schemas.microsoft.com/office/drawing/2014/main" id="{F21AC54C-F0CA-4126-BEF6-BADD4C308629}"/>
                </a:ext>
              </a:extLst>
            </p:cNvPr>
            <p:cNvGrpSpPr>
              <a:grpSpLocks/>
            </p:cNvGrpSpPr>
            <p:nvPr/>
          </p:nvGrpSpPr>
          <p:grpSpPr bwMode="auto">
            <a:xfrm>
              <a:off x="2028" y="4334"/>
              <a:ext cx="1621" cy="556"/>
              <a:chOff x="2028" y="4334"/>
              <a:chExt cx="1621" cy="556"/>
            </a:xfrm>
          </p:grpSpPr>
          <p:sp>
            <p:nvSpPr>
              <p:cNvPr id="27680" name="Rectangle 32">
                <a:extLst>
                  <a:ext uri="{FF2B5EF4-FFF2-40B4-BE49-F238E27FC236}">
                    <a16:creationId xmlns:a16="http://schemas.microsoft.com/office/drawing/2014/main" id="{673951F6-2EED-4270-807C-11858A3C42B1}"/>
                  </a:ext>
                </a:extLst>
              </p:cNvPr>
              <p:cNvSpPr>
                <a:spLocks noChangeArrowheads="1"/>
              </p:cNvSpPr>
              <p:nvPr/>
            </p:nvSpPr>
            <p:spPr bwMode="auto">
              <a:xfrm>
                <a:off x="2071" y="4334"/>
                <a:ext cx="1535"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en-US" sz="1600">
                    <a:cs typeface="Times New Roman" panose="02020603050405020304" pitchFamily="18" charset="0"/>
                  </a:rPr>
                  <a:t>Paduan Tembaga-Nikel (Constantan)</a:t>
                </a:r>
                <a:endParaRPr lang="en-US" altLang="en-US" sz="1600"/>
              </a:p>
            </p:txBody>
          </p:sp>
          <p:sp>
            <p:nvSpPr>
              <p:cNvPr id="27737" name="Rectangle 89">
                <a:extLst>
                  <a:ext uri="{FF2B5EF4-FFF2-40B4-BE49-F238E27FC236}">
                    <a16:creationId xmlns:a16="http://schemas.microsoft.com/office/drawing/2014/main" id="{7D1F08F6-0339-4FC1-8F6F-AAD7DC0AC601}"/>
                  </a:ext>
                </a:extLst>
              </p:cNvPr>
              <p:cNvSpPr>
                <a:spLocks noChangeArrowheads="1"/>
              </p:cNvSpPr>
              <p:nvPr/>
            </p:nvSpPr>
            <p:spPr bwMode="auto">
              <a:xfrm>
                <a:off x="2028" y="4334"/>
                <a:ext cx="162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27740" name="Rectangle 92">
            <a:extLst>
              <a:ext uri="{FF2B5EF4-FFF2-40B4-BE49-F238E27FC236}">
                <a16:creationId xmlns:a16="http://schemas.microsoft.com/office/drawing/2014/main" id="{02CD202C-0929-48E7-9174-44D59B21F987}"/>
              </a:ext>
            </a:extLst>
          </p:cNvPr>
          <p:cNvSpPr>
            <a:spLocks noChangeArrowheads="1"/>
          </p:cNvSpPr>
          <p:nvPr/>
        </p:nvSpPr>
        <p:spPr bwMode="auto">
          <a:xfrm>
            <a:off x="1295400" y="1600200"/>
            <a:ext cx="7315200" cy="480060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743" name="Rectangle 95">
            <a:extLst>
              <a:ext uri="{FF2B5EF4-FFF2-40B4-BE49-F238E27FC236}">
                <a16:creationId xmlns:a16="http://schemas.microsoft.com/office/drawing/2014/main" id="{66EAFFE0-96C5-4ED0-900A-C1D0441CA0D7}"/>
              </a:ext>
            </a:extLst>
          </p:cNvPr>
          <p:cNvSpPr>
            <a:spLocks noGrp="1" noChangeArrowheads="1"/>
          </p:cNvSpPr>
          <p:nvPr>
            <p:ph type="title"/>
          </p:nvPr>
        </p:nvSpPr>
        <p:spPr>
          <a:xfrm>
            <a:off x="1066800" y="381000"/>
            <a:ext cx="7620000" cy="838200"/>
          </a:xfrm>
          <a:noFill/>
          <a:ln/>
        </p:spPr>
        <p:txBody>
          <a:bodyPr/>
          <a:lstStyle/>
          <a:p>
            <a:pPr algn="l"/>
            <a:r>
              <a:rPr lang="en-US" altLang="en-US" sz="2800" dirty="0">
                <a:solidFill>
                  <a:srgbClr val="CC3300"/>
                </a:solidFill>
              </a:rPr>
              <a:t>ASTM E 230 : </a:t>
            </a:r>
            <a:r>
              <a:rPr lang="en-US" altLang="en-US" sz="2800" dirty="0" err="1">
                <a:solidFill>
                  <a:srgbClr val="CC3300"/>
                </a:solidFill>
              </a:rPr>
              <a:t>Tipe</a:t>
            </a:r>
            <a:r>
              <a:rPr lang="en-US" altLang="en-US" sz="2800" dirty="0">
                <a:solidFill>
                  <a:srgbClr val="CC3300"/>
                </a:solidFill>
              </a:rPr>
              <a:t> </a:t>
            </a:r>
            <a:r>
              <a:rPr lang="en-US" altLang="en-US" sz="2800" dirty="0" err="1">
                <a:solidFill>
                  <a:srgbClr val="CC3300"/>
                </a:solidFill>
              </a:rPr>
              <a:t>termokopel</a:t>
            </a:r>
            <a:r>
              <a:rPr lang="en-US" altLang="en-US" sz="2800" dirty="0">
                <a:solidFill>
                  <a:srgbClr val="CC3300"/>
                </a:solidFill>
              </a:rPr>
              <a:t> </a:t>
            </a:r>
            <a:r>
              <a:rPr lang="en-US" altLang="en-US" sz="2800" dirty="0" err="1">
                <a:solidFill>
                  <a:srgbClr val="CC3300"/>
                </a:solidFill>
              </a:rPr>
              <a:t>populer</a:t>
            </a:r>
            <a:endParaRPr lang="en-US" altLang="en-US" sz="2800" dirty="0">
              <a:solidFill>
                <a:srgbClr val="CC3300"/>
              </a:solidFill>
            </a:endParaRPr>
          </a:p>
        </p:txBody>
      </p:sp>
      <p:sp>
        <p:nvSpPr>
          <p:cNvPr id="2" name="Footer Placeholder 1">
            <a:extLst>
              <a:ext uri="{FF2B5EF4-FFF2-40B4-BE49-F238E27FC236}">
                <a16:creationId xmlns:a16="http://schemas.microsoft.com/office/drawing/2014/main" id="{3C9C86AC-BEB9-475B-9882-B6CA7D10657C}"/>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588272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743"/>
                                        </p:tgtEl>
                                        <p:attrNameLst>
                                          <p:attrName>style.visibility</p:attrName>
                                        </p:attrNameLst>
                                      </p:cBhvr>
                                      <p:to>
                                        <p:strVal val="visible"/>
                                      </p:to>
                                    </p:set>
                                    <p:anim calcmode="lin" valueType="num">
                                      <p:cBhvr additive="base">
                                        <p:cTn id="7" dur="500" fill="hold"/>
                                        <p:tgtEl>
                                          <p:spTgt spid="27743"/>
                                        </p:tgtEl>
                                        <p:attrNameLst>
                                          <p:attrName>ppt_x</p:attrName>
                                        </p:attrNameLst>
                                      </p:cBhvr>
                                      <p:tavLst>
                                        <p:tav tm="0">
                                          <p:val>
                                            <p:strVal val="0-#ppt_w/2"/>
                                          </p:val>
                                        </p:tav>
                                        <p:tav tm="100000">
                                          <p:val>
                                            <p:strVal val="#ppt_x"/>
                                          </p:val>
                                        </p:tav>
                                      </p:tavLst>
                                    </p:anim>
                                    <p:anim calcmode="lin" valueType="num">
                                      <p:cBhvr additive="base">
                                        <p:cTn id="8" dur="500" fill="hold"/>
                                        <p:tgtEl>
                                          <p:spTgt spid="2774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7739"/>
                                        </p:tgtEl>
                                        <p:attrNameLst>
                                          <p:attrName>style.visibility</p:attrName>
                                        </p:attrNameLst>
                                      </p:cBhvr>
                                      <p:to>
                                        <p:strVal val="visible"/>
                                      </p:to>
                                    </p:set>
                                    <p:animEffect transition="in" filter="box(in)">
                                      <p:cBhvr>
                                        <p:cTn id="13" dur="500"/>
                                        <p:tgtEl>
                                          <p:spTgt spid="2773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27740"/>
                                        </p:tgtEl>
                                        <p:attrNameLst>
                                          <p:attrName>style.visibility</p:attrName>
                                        </p:attrNameLst>
                                      </p:cBhvr>
                                      <p:to>
                                        <p:strVal val="visible"/>
                                      </p:to>
                                    </p:set>
                                    <p:animEffect transition="in" filter="box(in)">
                                      <p:cBhvr>
                                        <p:cTn id="18" dur="500"/>
                                        <p:tgtEl>
                                          <p:spTgt spid="27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43"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63" name="Rectangle 91">
            <a:extLst>
              <a:ext uri="{FF2B5EF4-FFF2-40B4-BE49-F238E27FC236}">
                <a16:creationId xmlns:a16="http://schemas.microsoft.com/office/drawing/2014/main" id="{9E52E18B-76E6-4F34-B0CC-A24438373E95}"/>
              </a:ext>
            </a:extLst>
          </p:cNvPr>
          <p:cNvSpPr>
            <a:spLocks noGrp="1" noChangeArrowheads="1"/>
          </p:cNvSpPr>
          <p:nvPr>
            <p:ph type="title"/>
          </p:nvPr>
        </p:nvSpPr>
        <p:spPr>
          <a:xfrm>
            <a:off x="1066800" y="381000"/>
            <a:ext cx="7620000" cy="838200"/>
          </a:xfrm>
          <a:noFill/>
          <a:ln/>
        </p:spPr>
        <p:txBody>
          <a:bodyPr/>
          <a:lstStyle/>
          <a:p>
            <a:pPr algn="l"/>
            <a:r>
              <a:rPr lang="en-US" altLang="en-US" sz="2800" dirty="0">
                <a:solidFill>
                  <a:srgbClr val="CC3300"/>
                </a:solidFill>
              </a:rPr>
              <a:t>ASTM E 230 : Batas </a:t>
            </a:r>
            <a:r>
              <a:rPr lang="en-US" altLang="en-US" sz="2800" dirty="0" err="1">
                <a:solidFill>
                  <a:srgbClr val="CC3300"/>
                </a:solidFill>
              </a:rPr>
              <a:t>maksimum</a:t>
            </a:r>
            <a:r>
              <a:rPr lang="en-US" altLang="en-US" sz="2800" dirty="0">
                <a:solidFill>
                  <a:srgbClr val="CC3300"/>
                </a:solidFill>
              </a:rPr>
              <a:t> </a:t>
            </a:r>
            <a:r>
              <a:rPr lang="en-US" altLang="en-US" sz="2800" dirty="0" err="1">
                <a:solidFill>
                  <a:srgbClr val="CC3300"/>
                </a:solidFill>
              </a:rPr>
              <a:t>suhu</a:t>
            </a:r>
            <a:r>
              <a:rPr lang="en-US" altLang="en-US" sz="2800" dirty="0">
                <a:solidFill>
                  <a:srgbClr val="CC3300"/>
                </a:solidFill>
              </a:rPr>
              <a:t> (</a:t>
            </a:r>
            <a:r>
              <a:rPr lang="en-US" altLang="en-US" sz="2800" baseline="30000" dirty="0" err="1">
                <a:solidFill>
                  <a:srgbClr val="CC3300"/>
                </a:solidFill>
              </a:rPr>
              <a:t>o</a:t>
            </a:r>
            <a:r>
              <a:rPr lang="en-US" altLang="en-US" sz="2800" dirty="0" err="1">
                <a:solidFill>
                  <a:srgbClr val="CC3300"/>
                </a:solidFill>
              </a:rPr>
              <a:t>C</a:t>
            </a:r>
            <a:r>
              <a:rPr lang="en-US" altLang="en-US" sz="2800" dirty="0">
                <a:solidFill>
                  <a:srgbClr val="CC3300"/>
                </a:solidFill>
              </a:rPr>
              <a:t>)</a:t>
            </a:r>
          </a:p>
        </p:txBody>
      </p:sp>
      <p:grpSp>
        <p:nvGrpSpPr>
          <p:cNvPr id="28932" name="Group 260">
            <a:extLst>
              <a:ext uri="{FF2B5EF4-FFF2-40B4-BE49-F238E27FC236}">
                <a16:creationId xmlns:a16="http://schemas.microsoft.com/office/drawing/2014/main" id="{4911F661-F362-443C-ACDA-298B4712F45E}"/>
              </a:ext>
            </a:extLst>
          </p:cNvPr>
          <p:cNvGrpSpPr>
            <a:grpSpLocks/>
          </p:cNvGrpSpPr>
          <p:nvPr/>
        </p:nvGrpSpPr>
        <p:grpSpPr bwMode="auto">
          <a:xfrm>
            <a:off x="1676400" y="1295400"/>
            <a:ext cx="6654800" cy="3505200"/>
            <a:chOff x="-3" y="-3"/>
            <a:chExt cx="3104" cy="5094"/>
          </a:xfrm>
        </p:grpSpPr>
        <p:grpSp>
          <p:nvGrpSpPr>
            <p:cNvPr id="28930" name="Group 258">
              <a:extLst>
                <a:ext uri="{FF2B5EF4-FFF2-40B4-BE49-F238E27FC236}">
                  <a16:creationId xmlns:a16="http://schemas.microsoft.com/office/drawing/2014/main" id="{A93210E6-FC33-4EEF-A80C-BB9460ECD5C3}"/>
                </a:ext>
              </a:extLst>
            </p:cNvPr>
            <p:cNvGrpSpPr>
              <a:grpSpLocks/>
            </p:cNvGrpSpPr>
            <p:nvPr/>
          </p:nvGrpSpPr>
          <p:grpSpPr bwMode="auto">
            <a:xfrm>
              <a:off x="0" y="0"/>
              <a:ext cx="3098" cy="5088"/>
              <a:chOff x="0" y="0"/>
              <a:chExt cx="3098" cy="5088"/>
            </a:xfrm>
          </p:grpSpPr>
          <p:grpSp>
            <p:nvGrpSpPr>
              <p:cNvPr id="28817" name="Group 145">
                <a:extLst>
                  <a:ext uri="{FF2B5EF4-FFF2-40B4-BE49-F238E27FC236}">
                    <a16:creationId xmlns:a16="http://schemas.microsoft.com/office/drawing/2014/main" id="{62138FBC-EF59-48C8-AC5B-BDE9E9AC61D3}"/>
                  </a:ext>
                </a:extLst>
              </p:cNvPr>
              <p:cNvGrpSpPr>
                <a:grpSpLocks/>
              </p:cNvGrpSpPr>
              <p:nvPr/>
            </p:nvGrpSpPr>
            <p:grpSpPr bwMode="auto">
              <a:xfrm>
                <a:off x="0" y="0"/>
                <a:ext cx="524" cy="480"/>
                <a:chOff x="0" y="0"/>
                <a:chExt cx="524" cy="480"/>
              </a:xfrm>
            </p:grpSpPr>
            <p:sp>
              <p:nvSpPr>
                <p:cNvPr id="28816" name="Rectangle 144">
                  <a:extLst>
                    <a:ext uri="{FF2B5EF4-FFF2-40B4-BE49-F238E27FC236}">
                      <a16:creationId xmlns:a16="http://schemas.microsoft.com/office/drawing/2014/main" id="{217ED3F2-C810-492B-A985-5A68459614FE}"/>
                    </a:ext>
                  </a:extLst>
                </p:cNvPr>
                <p:cNvSpPr>
                  <a:spLocks noChangeArrowheads="1"/>
                </p:cNvSpPr>
                <p:nvPr/>
              </p:nvSpPr>
              <p:spPr bwMode="auto">
                <a:xfrm>
                  <a:off x="0" y="0"/>
                  <a:ext cx="524" cy="480"/>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15" name="Group 143">
                  <a:extLst>
                    <a:ext uri="{FF2B5EF4-FFF2-40B4-BE49-F238E27FC236}">
                      <a16:creationId xmlns:a16="http://schemas.microsoft.com/office/drawing/2014/main" id="{52866AB0-47E3-4D92-AFE2-3AB7F517EF2F}"/>
                    </a:ext>
                  </a:extLst>
                </p:cNvPr>
                <p:cNvGrpSpPr>
                  <a:grpSpLocks/>
                </p:cNvGrpSpPr>
                <p:nvPr/>
              </p:nvGrpSpPr>
              <p:grpSpPr bwMode="auto">
                <a:xfrm>
                  <a:off x="0" y="0"/>
                  <a:ext cx="524" cy="480"/>
                  <a:chOff x="0" y="0"/>
                  <a:chExt cx="524" cy="480"/>
                </a:xfrm>
              </p:grpSpPr>
              <p:sp>
                <p:nvSpPr>
                  <p:cNvPr id="28764" name="Rectangle 92">
                    <a:extLst>
                      <a:ext uri="{FF2B5EF4-FFF2-40B4-BE49-F238E27FC236}">
                        <a16:creationId xmlns:a16="http://schemas.microsoft.com/office/drawing/2014/main" id="{13A3CAFF-0089-413A-9E4B-09E52C900579}"/>
                      </a:ext>
                    </a:extLst>
                  </p:cNvPr>
                  <p:cNvSpPr>
                    <a:spLocks noChangeArrowheads="1"/>
                  </p:cNvSpPr>
                  <p:nvPr/>
                </p:nvSpPr>
                <p:spPr bwMode="auto">
                  <a:xfrm>
                    <a:off x="43" y="0"/>
                    <a:ext cx="438" cy="480"/>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200">
                        <a:cs typeface="Times New Roman" panose="02020603050405020304" pitchFamily="18" charset="0"/>
                      </a:rPr>
                      <a:t> </a:t>
                    </a:r>
                  </a:p>
                  <a:p>
                    <a:pPr algn="ctr" eaLnBrk="0" hangingPunct="0"/>
                    <a:endParaRPr lang="en-US" altLang="en-US" sz="2400"/>
                  </a:p>
                </p:txBody>
              </p:sp>
              <p:sp>
                <p:nvSpPr>
                  <p:cNvPr id="28814" name="Rectangle 142">
                    <a:extLst>
                      <a:ext uri="{FF2B5EF4-FFF2-40B4-BE49-F238E27FC236}">
                        <a16:creationId xmlns:a16="http://schemas.microsoft.com/office/drawing/2014/main" id="{CA1493EC-21CF-4939-B755-87C481007CF3}"/>
                      </a:ext>
                    </a:extLst>
                  </p:cNvPr>
                  <p:cNvSpPr>
                    <a:spLocks noChangeArrowheads="1"/>
                  </p:cNvSpPr>
                  <p:nvPr/>
                </p:nvSpPr>
                <p:spPr bwMode="auto">
                  <a:xfrm>
                    <a:off x="0" y="0"/>
                    <a:ext cx="5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21" name="Group 149">
                <a:extLst>
                  <a:ext uri="{FF2B5EF4-FFF2-40B4-BE49-F238E27FC236}">
                    <a16:creationId xmlns:a16="http://schemas.microsoft.com/office/drawing/2014/main" id="{63B87709-1155-4356-B3CA-B2068A90337E}"/>
                  </a:ext>
                </a:extLst>
              </p:cNvPr>
              <p:cNvGrpSpPr>
                <a:grpSpLocks/>
              </p:cNvGrpSpPr>
              <p:nvPr/>
            </p:nvGrpSpPr>
            <p:grpSpPr bwMode="auto">
              <a:xfrm>
                <a:off x="524" y="0"/>
                <a:ext cx="2574" cy="480"/>
                <a:chOff x="524" y="0"/>
                <a:chExt cx="2574" cy="480"/>
              </a:xfrm>
            </p:grpSpPr>
            <p:sp>
              <p:nvSpPr>
                <p:cNvPr id="28820" name="Rectangle 148">
                  <a:extLst>
                    <a:ext uri="{FF2B5EF4-FFF2-40B4-BE49-F238E27FC236}">
                      <a16:creationId xmlns:a16="http://schemas.microsoft.com/office/drawing/2014/main" id="{BD4D8B41-0EC3-4FC1-A5C6-2F1E09160F1B}"/>
                    </a:ext>
                  </a:extLst>
                </p:cNvPr>
                <p:cNvSpPr>
                  <a:spLocks noChangeArrowheads="1"/>
                </p:cNvSpPr>
                <p:nvPr/>
              </p:nvSpPr>
              <p:spPr bwMode="auto">
                <a:xfrm>
                  <a:off x="524" y="0"/>
                  <a:ext cx="2574" cy="480"/>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19" name="Group 147">
                  <a:extLst>
                    <a:ext uri="{FF2B5EF4-FFF2-40B4-BE49-F238E27FC236}">
                      <a16:creationId xmlns:a16="http://schemas.microsoft.com/office/drawing/2014/main" id="{56B1F8CC-F297-438D-92C9-CDD5D00710BB}"/>
                    </a:ext>
                  </a:extLst>
                </p:cNvPr>
                <p:cNvGrpSpPr>
                  <a:grpSpLocks/>
                </p:cNvGrpSpPr>
                <p:nvPr/>
              </p:nvGrpSpPr>
              <p:grpSpPr bwMode="auto">
                <a:xfrm>
                  <a:off x="524" y="0"/>
                  <a:ext cx="2574" cy="480"/>
                  <a:chOff x="524" y="0"/>
                  <a:chExt cx="2574" cy="480"/>
                </a:xfrm>
              </p:grpSpPr>
              <p:sp>
                <p:nvSpPr>
                  <p:cNvPr id="28765" name="Rectangle 93">
                    <a:extLst>
                      <a:ext uri="{FF2B5EF4-FFF2-40B4-BE49-F238E27FC236}">
                        <a16:creationId xmlns:a16="http://schemas.microsoft.com/office/drawing/2014/main" id="{50162F38-D514-4025-8776-5EF017AB5DEA}"/>
                      </a:ext>
                    </a:extLst>
                  </p:cNvPr>
                  <p:cNvSpPr>
                    <a:spLocks noChangeArrowheads="1"/>
                  </p:cNvSpPr>
                  <p:nvPr/>
                </p:nvSpPr>
                <p:spPr bwMode="auto">
                  <a:xfrm>
                    <a:off x="567" y="0"/>
                    <a:ext cx="2488" cy="480"/>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Diameter kawat [ mm ]</a:t>
                    </a:r>
                    <a:endParaRPr lang="en-US" altLang="en-US" sz="2400"/>
                  </a:p>
                </p:txBody>
              </p:sp>
              <p:sp>
                <p:nvSpPr>
                  <p:cNvPr id="28818" name="Rectangle 146">
                    <a:extLst>
                      <a:ext uri="{FF2B5EF4-FFF2-40B4-BE49-F238E27FC236}">
                        <a16:creationId xmlns:a16="http://schemas.microsoft.com/office/drawing/2014/main" id="{E2E88E51-6794-4D96-BBED-BD01CD4D071D}"/>
                      </a:ext>
                    </a:extLst>
                  </p:cNvPr>
                  <p:cNvSpPr>
                    <a:spLocks noChangeArrowheads="1"/>
                  </p:cNvSpPr>
                  <p:nvPr/>
                </p:nvSpPr>
                <p:spPr bwMode="auto">
                  <a:xfrm>
                    <a:off x="524" y="0"/>
                    <a:ext cx="257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25" name="Group 153">
                <a:extLst>
                  <a:ext uri="{FF2B5EF4-FFF2-40B4-BE49-F238E27FC236}">
                    <a16:creationId xmlns:a16="http://schemas.microsoft.com/office/drawing/2014/main" id="{5AD749CA-E7A6-45A4-B305-0BB749C60DB6}"/>
                  </a:ext>
                </a:extLst>
              </p:cNvPr>
              <p:cNvGrpSpPr>
                <a:grpSpLocks/>
              </p:cNvGrpSpPr>
              <p:nvPr/>
            </p:nvGrpSpPr>
            <p:grpSpPr bwMode="auto">
              <a:xfrm>
                <a:off x="0" y="480"/>
                <a:ext cx="524" cy="672"/>
                <a:chOff x="0" y="480"/>
                <a:chExt cx="524" cy="672"/>
              </a:xfrm>
            </p:grpSpPr>
            <p:sp>
              <p:nvSpPr>
                <p:cNvPr id="28824" name="Rectangle 152">
                  <a:extLst>
                    <a:ext uri="{FF2B5EF4-FFF2-40B4-BE49-F238E27FC236}">
                      <a16:creationId xmlns:a16="http://schemas.microsoft.com/office/drawing/2014/main" id="{2B1E7ECB-2396-493F-93C6-B7E71B9784DB}"/>
                    </a:ext>
                  </a:extLst>
                </p:cNvPr>
                <p:cNvSpPr>
                  <a:spLocks noChangeArrowheads="1"/>
                </p:cNvSpPr>
                <p:nvPr/>
              </p:nvSpPr>
              <p:spPr bwMode="auto">
                <a:xfrm>
                  <a:off x="0" y="480"/>
                  <a:ext cx="524"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23" name="Group 151">
                  <a:extLst>
                    <a:ext uri="{FF2B5EF4-FFF2-40B4-BE49-F238E27FC236}">
                      <a16:creationId xmlns:a16="http://schemas.microsoft.com/office/drawing/2014/main" id="{76AE0C0D-E745-4730-929D-7CC9964C9810}"/>
                    </a:ext>
                  </a:extLst>
                </p:cNvPr>
                <p:cNvGrpSpPr>
                  <a:grpSpLocks/>
                </p:cNvGrpSpPr>
                <p:nvPr/>
              </p:nvGrpSpPr>
              <p:grpSpPr bwMode="auto">
                <a:xfrm>
                  <a:off x="0" y="480"/>
                  <a:ext cx="524" cy="672"/>
                  <a:chOff x="0" y="480"/>
                  <a:chExt cx="524" cy="672"/>
                </a:xfrm>
              </p:grpSpPr>
              <p:sp>
                <p:nvSpPr>
                  <p:cNvPr id="28766" name="Rectangle 94">
                    <a:extLst>
                      <a:ext uri="{FF2B5EF4-FFF2-40B4-BE49-F238E27FC236}">
                        <a16:creationId xmlns:a16="http://schemas.microsoft.com/office/drawing/2014/main" id="{5E208985-F577-446E-B891-F3709E13DF68}"/>
                      </a:ext>
                    </a:extLst>
                  </p:cNvPr>
                  <p:cNvSpPr>
                    <a:spLocks noChangeArrowheads="1"/>
                  </p:cNvSpPr>
                  <p:nvPr/>
                </p:nvSpPr>
                <p:spPr bwMode="auto">
                  <a:xfrm>
                    <a:off x="43" y="480"/>
                    <a:ext cx="438"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Tipe</a:t>
                    </a:r>
                    <a:endParaRPr lang="en-US" altLang="en-US" sz="2400"/>
                  </a:p>
                </p:txBody>
              </p:sp>
              <p:sp>
                <p:nvSpPr>
                  <p:cNvPr id="28822" name="Rectangle 150">
                    <a:extLst>
                      <a:ext uri="{FF2B5EF4-FFF2-40B4-BE49-F238E27FC236}">
                        <a16:creationId xmlns:a16="http://schemas.microsoft.com/office/drawing/2014/main" id="{47B08DF4-4EA2-4799-AA57-27FBDAF29483}"/>
                      </a:ext>
                    </a:extLst>
                  </p:cNvPr>
                  <p:cNvSpPr>
                    <a:spLocks noChangeArrowheads="1"/>
                  </p:cNvSpPr>
                  <p:nvPr/>
                </p:nvSpPr>
                <p:spPr bwMode="auto">
                  <a:xfrm>
                    <a:off x="0" y="480"/>
                    <a:ext cx="52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29" name="Group 157">
                <a:extLst>
                  <a:ext uri="{FF2B5EF4-FFF2-40B4-BE49-F238E27FC236}">
                    <a16:creationId xmlns:a16="http://schemas.microsoft.com/office/drawing/2014/main" id="{FABE9733-1F54-48B6-B578-EC380849C5A7}"/>
                  </a:ext>
                </a:extLst>
              </p:cNvPr>
              <p:cNvGrpSpPr>
                <a:grpSpLocks/>
              </p:cNvGrpSpPr>
              <p:nvPr/>
            </p:nvGrpSpPr>
            <p:grpSpPr bwMode="auto">
              <a:xfrm>
                <a:off x="524" y="480"/>
                <a:ext cx="477" cy="672"/>
                <a:chOff x="524" y="480"/>
                <a:chExt cx="477" cy="672"/>
              </a:xfrm>
            </p:grpSpPr>
            <p:sp>
              <p:nvSpPr>
                <p:cNvPr id="28828" name="Rectangle 156">
                  <a:extLst>
                    <a:ext uri="{FF2B5EF4-FFF2-40B4-BE49-F238E27FC236}">
                      <a16:creationId xmlns:a16="http://schemas.microsoft.com/office/drawing/2014/main" id="{A23932DA-E964-461E-904D-8FB31455C586}"/>
                    </a:ext>
                  </a:extLst>
                </p:cNvPr>
                <p:cNvSpPr>
                  <a:spLocks noChangeArrowheads="1"/>
                </p:cNvSpPr>
                <p:nvPr/>
              </p:nvSpPr>
              <p:spPr bwMode="auto">
                <a:xfrm>
                  <a:off x="524" y="480"/>
                  <a:ext cx="477"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27" name="Group 155">
                  <a:extLst>
                    <a:ext uri="{FF2B5EF4-FFF2-40B4-BE49-F238E27FC236}">
                      <a16:creationId xmlns:a16="http://schemas.microsoft.com/office/drawing/2014/main" id="{FFE2FC46-A2C9-4947-BBD1-95F11818FD26}"/>
                    </a:ext>
                  </a:extLst>
                </p:cNvPr>
                <p:cNvGrpSpPr>
                  <a:grpSpLocks/>
                </p:cNvGrpSpPr>
                <p:nvPr/>
              </p:nvGrpSpPr>
              <p:grpSpPr bwMode="auto">
                <a:xfrm>
                  <a:off x="524" y="480"/>
                  <a:ext cx="477" cy="672"/>
                  <a:chOff x="524" y="480"/>
                  <a:chExt cx="477" cy="672"/>
                </a:xfrm>
              </p:grpSpPr>
              <p:sp>
                <p:nvSpPr>
                  <p:cNvPr id="28767" name="Rectangle 95">
                    <a:extLst>
                      <a:ext uri="{FF2B5EF4-FFF2-40B4-BE49-F238E27FC236}">
                        <a16:creationId xmlns:a16="http://schemas.microsoft.com/office/drawing/2014/main" id="{0B2DD3DE-99D2-46E0-836C-C7446B36F883}"/>
                      </a:ext>
                    </a:extLst>
                  </p:cNvPr>
                  <p:cNvSpPr>
                    <a:spLocks noChangeArrowheads="1"/>
                  </p:cNvSpPr>
                  <p:nvPr/>
                </p:nvSpPr>
                <p:spPr bwMode="auto">
                  <a:xfrm>
                    <a:off x="567" y="480"/>
                    <a:ext cx="391"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3.25</a:t>
                    </a:r>
                    <a:endParaRPr lang="en-US" altLang="en-US" sz="2400"/>
                  </a:p>
                </p:txBody>
              </p:sp>
              <p:sp>
                <p:nvSpPr>
                  <p:cNvPr id="28826" name="Rectangle 154">
                    <a:extLst>
                      <a:ext uri="{FF2B5EF4-FFF2-40B4-BE49-F238E27FC236}">
                        <a16:creationId xmlns:a16="http://schemas.microsoft.com/office/drawing/2014/main" id="{2DEC480F-4B63-4D54-85FA-C20DD8524CD7}"/>
                      </a:ext>
                    </a:extLst>
                  </p:cNvPr>
                  <p:cNvSpPr>
                    <a:spLocks noChangeArrowheads="1"/>
                  </p:cNvSpPr>
                  <p:nvPr/>
                </p:nvSpPr>
                <p:spPr bwMode="auto">
                  <a:xfrm>
                    <a:off x="524" y="480"/>
                    <a:ext cx="47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33" name="Group 161">
                <a:extLst>
                  <a:ext uri="{FF2B5EF4-FFF2-40B4-BE49-F238E27FC236}">
                    <a16:creationId xmlns:a16="http://schemas.microsoft.com/office/drawing/2014/main" id="{325168B2-E836-4CD4-BF2C-BF7004B639D9}"/>
                  </a:ext>
                </a:extLst>
              </p:cNvPr>
              <p:cNvGrpSpPr>
                <a:grpSpLocks/>
              </p:cNvGrpSpPr>
              <p:nvPr/>
            </p:nvGrpSpPr>
            <p:grpSpPr bwMode="auto">
              <a:xfrm>
                <a:off x="1001" y="480"/>
                <a:ext cx="487" cy="672"/>
                <a:chOff x="1001" y="480"/>
                <a:chExt cx="487" cy="672"/>
              </a:xfrm>
            </p:grpSpPr>
            <p:sp>
              <p:nvSpPr>
                <p:cNvPr id="28832" name="Rectangle 160">
                  <a:extLst>
                    <a:ext uri="{FF2B5EF4-FFF2-40B4-BE49-F238E27FC236}">
                      <a16:creationId xmlns:a16="http://schemas.microsoft.com/office/drawing/2014/main" id="{5FB233BA-A6C9-4B6B-9855-26DDAF68EA38}"/>
                    </a:ext>
                  </a:extLst>
                </p:cNvPr>
                <p:cNvSpPr>
                  <a:spLocks noChangeArrowheads="1"/>
                </p:cNvSpPr>
                <p:nvPr/>
              </p:nvSpPr>
              <p:spPr bwMode="auto">
                <a:xfrm>
                  <a:off x="1001" y="480"/>
                  <a:ext cx="487"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31" name="Group 159">
                  <a:extLst>
                    <a:ext uri="{FF2B5EF4-FFF2-40B4-BE49-F238E27FC236}">
                      <a16:creationId xmlns:a16="http://schemas.microsoft.com/office/drawing/2014/main" id="{99801E4B-9A36-4C6A-9377-637930CD42B3}"/>
                    </a:ext>
                  </a:extLst>
                </p:cNvPr>
                <p:cNvGrpSpPr>
                  <a:grpSpLocks/>
                </p:cNvGrpSpPr>
                <p:nvPr/>
              </p:nvGrpSpPr>
              <p:grpSpPr bwMode="auto">
                <a:xfrm>
                  <a:off x="1001" y="480"/>
                  <a:ext cx="487" cy="672"/>
                  <a:chOff x="1001" y="480"/>
                  <a:chExt cx="487" cy="672"/>
                </a:xfrm>
              </p:grpSpPr>
              <p:sp>
                <p:nvSpPr>
                  <p:cNvPr id="28768" name="Rectangle 96">
                    <a:extLst>
                      <a:ext uri="{FF2B5EF4-FFF2-40B4-BE49-F238E27FC236}">
                        <a16:creationId xmlns:a16="http://schemas.microsoft.com/office/drawing/2014/main" id="{BB4FD9DC-231A-498B-8ACA-422BEBEB47E4}"/>
                      </a:ext>
                    </a:extLst>
                  </p:cNvPr>
                  <p:cNvSpPr>
                    <a:spLocks noChangeArrowheads="1"/>
                  </p:cNvSpPr>
                  <p:nvPr/>
                </p:nvSpPr>
                <p:spPr bwMode="auto">
                  <a:xfrm>
                    <a:off x="1044" y="480"/>
                    <a:ext cx="401"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1.53</a:t>
                    </a:r>
                    <a:endParaRPr lang="en-US" altLang="en-US" sz="2400"/>
                  </a:p>
                </p:txBody>
              </p:sp>
              <p:sp>
                <p:nvSpPr>
                  <p:cNvPr id="28830" name="Rectangle 158">
                    <a:extLst>
                      <a:ext uri="{FF2B5EF4-FFF2-40B4-BE49-F238E27FC236}">
                        <a16:creationId xmlns:a16="http://schemas.microsoft.com/office/drawing/2014/main" id="{BAAA2056-BBCF-456E-906F-95761BC69A1A}"/>
                      </a:ext>
                    </a:extLst>
                  </p:cNvPr>
                  <p:cNvSpPr>
                    <a:spLocks noChangeArrowheads="1"/>
                  </p:cNvSpPr>
                  <p:nvPr/>
                </p:nvSpPr>
                <p:spPr bwMode="auto">
                  <a:xfrm>
                    <a:off x="1001" y="480"/>
                    <a:ext cx="48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37" name="Group 165">
                <a:extLst>
                  <a:ext uri="{FF2B5EF4-FFF2-40B4-BE49-F238E27FC236}">
                    <a16:creationId xmlns:a16="http://schemas.microsoft.com/office/drawing/2014/main" id="{3E8E06F9-F200-455C-9682-45DF1B3554B0}"/>
                  </a:ext>
                </a:extLst>
              </p:cNvPr>
              <p:cNvGrpSpPr>
                <a:grpSpLocks/>
              </p:cNvGrpSpPr>
              <p:nvPr/>
            </p:nvGrpSpPr>
            <p:grpSpPr bwMode="auto">
              <a:xfrm>
                <a:off x="1488" y="480"/>
                <a:ext cx="494" cy="672"/>
                <a:chOff x="1488" y="480"/>
                <a:chExt cx="494" cy="672"/>
              </a:xfrm>
            </p:grpSpPr>
            <p:sp>
              <p:nvSpPr>
                <p:cNvPr id="28836" name="Rectangle 164">
                  <a:extLst>
                    <a:ext uri="{FF2B5EF4-FFF2-40B4-BE49-F238E27FC236}">
                      <a16:creationId xmlns:a16="http://schemas.microsoft.com/office/drawing/2014/main" id="{247CEC89-BCFA-41DE-ACC1-3A3234781BE6}"/>
                    </a:ext>
                  </a:extLst>
                </p:cNvPr>
                <p:cNvSpPr>
                  <a:spLocks noChangeArrowheads="1"/>
                </p:cNvSpPr>
                <p:nvPr/>
              </p:nvSpPr>
              <p:spPr bwMode="auto">
                <a:xfrm>
                  <a:off x="1488" y="480"/>
                  <a:ext cx="494"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35" name="Group 163">
                  <a:extLst>
                    <a:ext uri="{FF2B5EF4-FFF2-40B4-BE49-F238E27FC236}">
                      <a16:creationId xmlns:a16="http://schemas.microsoft.com/office/drawing/2014/main" id="{536D7F2A-615F-4972-9158-64345A88DF13}"/>
                    </a:ext>
                  </a:extLst>
                </p:cNvPr>
                <p:cNvGrpSpPr>
                  <a:grpSpLocks/>
                </p:cNvGrpSpPr>
                <p:nvPr/>
              </p:nvGrpSpPr>
              <p:grpSpPr bwMode="auto">
                <a:xfrm>
                  <a:off x="1488" y="480"/>
                  <a:ext cx="494" cy="672"/>
                  <a:chOff x="1488" y="480"/>
                  <a:chExt cx="494" cy="672"/>
                </a:xfrm>
              </p:grpSpPr>
              <p:sp>
                <p:nvSpPr>
                  <p:cNvPr id="28769" name="Rectangle 97">
                    <a:extLst>
                      <a:ext uri="{FF2B5EF4-FFF2-40B4-BE49-F238E27FC236}">
                        <a16:creationId xmlns:a16="http://schemas.microsoft.com/office/drawing/2014/main" id="{1CA2194A-6AB3-4106-B945-8648F47491FC}"/>
                      </a:ext>
                    </a:extLst>
                  </p:cNvPr>
                  <p:cNvSpPr>
                    <a:spLocks noChangeArrowheads="1"/>
                  </p:cNvSpPr>
                  <p:nvPr/>
                </p:nvSpPr>
                <p:spPr bwMode="auto">
                  <a:xfrm>
                    <a:off x="1531" y="480"/>
                    <a:ext cx="408"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0.81</a:t>
                    </a:r>
                    <a:endParaRPr lang="en-US" altLang="en-US" sz="2400"/>
                  </a:p>
                </p:txBody>
              </p:sp>
              <p:sp>
                <p:nvSpPr>
                  <p:cNvPr id="28834" name="Rectangle 162">
                    <a:extLst>
                      <a:ext uri="{FF2B5EF4-FFF2-40B4-BE49-F238E27FC236}">
                        <a16:creationId xmlns:a16="http://schemas.microsoft.com/office/drawing/2014/main" id="{8BA9025A-2A99-4820-8380-0FBABB2AC23F}"/>
                      </a:ext>
                    </a:extLst>
                  </p:cNvPr>
                  <p:cNvSpPr>
                    <a:spLocks noChangeArrowheads="1"/>
                  </p:cNvSpPr>
                  <p:nvPr/>
                </p:nvSpPr>
                <p:spPr bwMode="auto">
                  <a:xfrm>
                    <a:off x="1488" y="480"/>
                    <a:ext cx="4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41" name="Group 169">
                <a:extLst>
                  <a:ext uri="{FF2B5EF4-FFF2-40B4-BE49-F238E27FC236}">
                    <a16:creationId xmlns:a16="http://schemas.microsoft.com/office/drawing/2014/main" id="{A377AC03-938C-48DE-9915-C934CD2E3C12}"/>
                  </a:ext>
                </a:extLst>
              </p:cNvPr>
              <p:cNvGrpSpPr>
                <a:grpSpLocks/>
              </p:cNvGrpSpPr>
              <p:nvPr/>
            </p:nvGrpSpPr>
            <p:grpSpPr bwMode="auto">
              <a:xfrm>
                <a:off x="1982" y="480"/>
                <a:ext cx="652" cy="672"/>
                <a:chOff x="1982" y="480"/>
                <a:chExt cx="652" cy="672"/>
              </a:xfrm>
            </p:grpSpPr>
            <p:sp>
              <p:nvSpPr>
                <p:cNvPr id="28840" name="Rectangle 168">
                  <a:extLst>
                    <a:ext uri="{FF2B5EF4-FFF2-40B4-BE49-F238E27FC236}">
                      <a16:creationId xmlns:a16="http://schemas.microsoft.com/office/drawing/2014/main" id="{BFB9D81D-2DA0-4068-9223-D273D116A432}"/>
                    </a:ext>
                  </a:extLst>
                </p:cNvPr>
                <p:cNvSpPr>
                  <a:spLocks noChangeArrowheads="1"/>
                </p:cNvSpPr>
                <p:nvPr/>
              </p:nvSpPr>
              <p:spPr bwMode="auto">
                <a:xfrm>
                  <a:off x="1982" y="480"/>
                  <a:ext cx="652"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39" name="Group 167">
                  <a:extLst>
                    <a:ext uri="{FF2B5EF4-FFF2-40B4-BE49-F238E27FC236}">
                      <a16:creationId xmlns:a16="http://schemas.microsoft.com/office/drawing/2014/main" id="{93206473-D95F-4029-B3AA-70FF4A303016}"/>
                    </a:ext>
                  </a:extLst>
                </p:cNvPr>
                <p:cNvGrpSpPr>
                  <a:grpSpLocks/>
                </p:cNvGrpSpPr>
                <p:nvPr/>
              </p:nvGrpSpPr>
              <p:grpSpPr bwMode="auto">
                <a:xfrm>
                  <a:off x="1982" y="480"/>
                  <a:ext cx="652" cy="672"/>
                  <a:chOff x="1982" y="480"/>
                  <a:chExt cx="652" cy="672"/>
                </a:xfrm>
              </p:grpSpPr>
              <p:sp>
                <p:nvSpPr>
                  <p:cNvPr id="28770" name="Rectangle 98">
                    <a:extLst>
                      <a:ext uri="{FF2B5EF4-FFF2-40B4-BE49-F238E27FC236}">
                        <a16:creationId xmlns:a16="http://schemas.microsoft.com/office/drawing/2014/main" id="{681239CB-B795-4E6B-BF09-F491906928DC}"/>
                      </a:ext>
                    </a:extLst>
                  </p:cNvPr>
                  <p:cNvSpPr>
                    <a:spLocks noChangeArrowheads="1"/>
                  </p:cNvSpPr>
                  <p:nvPr/>
                </p:nvSpPr>
                <p:spPr bwMode="auto">
                  <a:xfrm>
                    <a:off x="2025" y="480"/>
                    <a:ext cx="566"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0.51</a:t>
                    </a:r>
                    <a:endParaRPr lang="en-US" altLang="en-US" sz="2400"/>
                  </a:p>
                </p:txBody>
              </p:sp>
              <p:sp>
                <p:nvSpPr>
                  <p:cNvPr id="28838" name="Rectangle 166">
                    <a:extLst>
                      <a:ext uri="{FF2B5EF4-FFF2-40B4-BE49-F238E27FC236}">
                        <a16:creationId xmlns:a16="http://schemas.microsoft.com/office/drawing/2014/main" id="{DD7F49EA-A658-4976-99BA-A079B105DB13}"/>
                      </a:ext>
                    </a:extLst>
                  </p:cNvPr>
                  <p:cNvSpPr>
                    <a:spLocks noChangeArrowheads="1"/>
                  </p:cNvSpPr>
                  <p:nvPr/>
                </p:nvSpPr>
                <p:spPr bwMode="auto">
                  <a:xfrm>
                    <a:off x="1982" y="480"/>
                    <a:ext cx="652"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45" name="Group 173">
                <a:extLst>
                  <a:ext uri="{FF2B5EF4-FFF2-40B4-BE49-F238E27FC236}">
                    <a16:creationId xmlns:a16="http://schemas.microsoft.com/office/drawing/2014/main" id="{6C4033AE-6A81-4AA2-8F3A-210C8FEDA257}"/>
                  </a:ext>
                </a:extLst>
              </p:cNvPr>
              <p:cNvGrpSpPr>
                <a:grpSpLocks/>
              </p:cNvGrpSpPr>
              <p:nvPr/>
            </p:nvGrpSpPr>
            <p:grpSpPr bwMode="auto">
              <a:xfrm>
                <a:off x="2634" y="480"/>
                <a:ext cx="464" cy="672"/>
                <a:chOff x="2634" y="480"/>
                <a:chExt cx="464" cy="672"/>
              </a:xfrm>
            </p:grpSpPr>
            <p:sp>
              <p:nvSpPr>
                <p:cNvPr id="28844" name="Rectangle 172">
                  <a:extLst>
                    <a:ext uri="{FF2B5EF4-FFF2-40B4-BE49-F238E27FC236}">
                      <a16:creationId xmlns:a16="http://schemas.microsoft.com/office/drawing/2014/main" id="{C5E08667-D1BF-496C-9DC6-FBB9866B4698}"/>
                    </a:ext>
                  </a:extLst>
                </p:cNvPr>
                <p:cNvSpPr>
                  <a:spLocks noChangeArrowheads="1"/>
                </p:cNvSpPr>
                <p:nvPr/>
              </p:nvSpPr>
              <p:spPr bwMode="auto">
                <a:xfrm>
                  <a:off x="2634" y="480"/>
                  <a:ext cx="464"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843" name="Group 171">
                  <a:extLst>
                    <a:ext uri="{FF2B5EF4-FFF2-40B4-BE49-F238E27FC236}">
                      <a16:creationId xmlns:a16="http://schemas.microsoft.com/office/drawing/2014/main" id="{B8FAF56C-2B50-4D0A-BABB-A4B2CC567DF1}"/>
                    </a:ext>
                  </a:extLst>
                </p:cNvPr>
                <p:cNvGrpSpPr>
                  <a:grpSpLocks/>
                </p:cNvGrpSpPr>
                <p:nvPr/>
              </p:nvGrpSpPr>
              <p:grpSpPr bwMode="auto">
                <a:xfrm>
                  <a:off x="2634" y="480"/>
                  <a:ext cx="464" cy="672"/>
                  <a:chOff x="2634" y="480"/>
                  <a:chExt cx="464" cy="672"/>
                </a:xfrm>
              </p:grpSpPr>
              <p:sp>
                <p:nvSpPr>
                  <p:cNvPr id="28771" name="Rectangle 99">
                    <a:extLst>
                      <a:ext uri="{FF2B5EF4-FFF2-40B4-BE49-F238E27FC236}">
                        <a16:creationId xmlns:a16="http://schemas.microsoft.com/office/drawing/2014/main" id="{8932573F-8792-461A-9AAE-0D39FFFDB213}"/>
                      </a:ext>
                    </a:extLst>
                  </p:cNvPr>
                  <p:cNvSpPr>
                    <a:spLocks noChangeArrowheads="1"/>
                  </p:cNvSpPr>
                  <p:nvPr/>
                </p:nvSpPr>
                <p:spPr bwMode="auto">
                  <a:xfrm>
                    <a:off x="2677" y="480"/>
                    <a:ext cx="378" cy="67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0.33</a:t>
                    </a:r>
                    <a:endParaRPr lang="en-US" altLang="en-US" sz="2400"/>
                  </a:p>
                </p:txBody>
              </p:sp>
              <p:sp>
                <p:nvSpPr>
                  <p:cNvPr id="28842" name="Rectangle 170">
                    <a:extLst>
                      <a:ext uri="{FF2B5EF4-FFF2-40B4-BE49-F238E27FC236}">
                        <a16:creationId xmlns:a16="http://schemas.microsoft.com/office/drawing/2014/main" id="{5BC09E92-6BAC-4D7E-85C4-B5550A57ED50}"/>
                      </a:ext>
                    </a:extLst>
                  </p:cNvPr>
                  <p:cNvSpPr>
                    <a:spLocks noChangeArrowheads="1"/>
                  </p:cNvSpPr>
                  <p:nvPr/>
                </p:nvSpPr>
                <p:spPr bwMode="auto">
                  <a:xfrm>
                    <a:off x="2634" y="480"/>
                    <a:ext cx="46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8847" name="Group 175">
                <a:extLst>
                  <a:ext uri="{FF2B5EF4-FFF2-40B4-BE49-F238E27FC236}">
                    <a16:creationId xmlns:a16="http://schemas.microsoft.com/office/drawing/2014/main" id="{2FEBA620-BF79-4D21-BAFD-9B6C69BF1A6F}"/>
                  </a:ext>
                </a:extLst>
              </p:cNvPr>
              <p:cNvGrpSpPr>
                <a:grpSpLocks/>
              </p:cNvGrpSpPr>
              <p:nvPr/>
            </p:nvGrpSpPr>
            <p:grpSpPr bwMode="auto">
              <a:xfrm>
                <a:off x="0" y="1152"/>
                <a:ext cx="524" cy="480"/>
                <a:chOff x="0" y="1152"/>
                <a:chExt cx="524" cy="480"/>
              </a:xfrm>
            </p:grpSpPr>
            <p:sp>
              <p:nvSpPr>
                <p:cNvPr id="28772" name="Rectangle 100">
                  <a:extLst>
                    <a:ext uri="{FF2B5EF4-FFF2-40B4-BE49-F238E27FC236}">
                      <a16:creationId xmlns:a16="http://schemas.microsoft.com/office/drawing/2014/main" id="{9ACBE19E-EBFA-4BFD-B738-0724803E962F}"/>
                    </a:ext>
                  </a:extLst>
                </p:cNvPr>
                <p:cNvSpPr>
                  <a:spLocks noChangeArrowheads="1"/>
                </p:cNvSpPr>
                <p:nvPr/>
              </p:nvSpPr>
              <p:spPr bwMode="auto">
                <a:xfrm>
                  <a:off x="43" y="1152"/>
                  <a:ext cx="4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B</a:t>
                  </a:r>
                  <a:endParaRPr lang="en-US" altLang="en-US" sz="2400"/>
                </a:p>
              </p:txBody>
            </p:sp>
            <p:sp>
              <p:nvSpPr>
                <p:cNvPr id="28846" name="Rectangle 174">
                  <a:extLst>
                    <a:ext uri="{FF2B5EF4-FFF2-40B4-BE49-F238E27FC236}">
                      <a16:creationId xmlns:a16="http://schemas.microsoft.com/office/drawing/2014/main" id="{DF10F1D6-5A5E-4B81-A562-213D1D727C11}"/>
                    </a:ext>
                  </a:extLst>
                </p:cNvPr>
                <p:cNvSpPr>
                  <a:spLocks noChangeArrowheads="1"/>
                </p:cNvSpPr>
                <p:nvPr/>
              </p:nvSpPr>
              <p:spPr bwMode="auto">
                <a:xfrm>
                  <a:off x="0" y="1152"/>
                  <a:ext cx="5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49" name="Group 177">
                <a:extLst>
                  <a:ext uri="{FF2B5EF4-FFF2-40B4-BE49-F238E27FC236}">
                    <a16:creationId xmlns:a16="http://schemas.microsoft.com/office/drawing/2014/main" id="{32A85F69-FF6F-410C-8F18-791E407F0EC1}"/>
                  </a:ext>
                </a:extLst>
              </p:cNvPr>
              <p:cNvGrpSpPr>
                <a:grpSpLocks/>
              </p:cNvGrpSpPr>
              <p:nvPr/>
            </p:nvGrpSpPr>
            <p:grpSpPr bwMode="auto">
              <a:xfrm>
                <a:off x="524" y="1152"/>
                <a:ext cx="477" cy="480"/>
                <a:chOff x="524" y="1152"/>
                <a:chExt cx="477" cy="480"/>
              </a:xfrm>
            </p:grpSpPr>
            <p:sp>
              <p:nvSpPr>
                <p:cNvPr id="28773" name="Rectangle 101">
                  <a:extLst>
                    <a:ext uri="{FF2B5EF4-FFF2-40B4-BE49-F238E27FC236}">
                      <a16:creationId xmlns:a16="http://schemas.microsoft.com/office/drawing/2014/main" id="{0BB04CEA-755B-461F-B7BF-58C52534307A}"/>
                    </a:ext>
                  </a:extLst>
                </p:cNvPr>
                <p:cNvSpPr>
                  <a:spLocks noChangeArrowheads="1"/>
                </p:cNvSpPr>
                <p:nvPr/>
              </p:nvSpPr>
              <p:spPr bwMode="auto">
                <a:xfrm>
                  <a:off x="567" y="1152"/>
                  <a:ext cx="39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2400"/>
                </a:p>
              </p:txBody>
            </p:sp>
            <p:sp>
              <p:nvSpPr>
                <p:cNvPr id="28848" name="Rectangle 176">
                  <a:extLst>
                    <a:ext uri="{FF2B5EF4-FFF2-40B4-BE49-F238E27FC236}">
                      <a16:creationId xmlns:a16="http://schemas.microsoft.com/office/drawing/2014/main" id="{3DF135EE-D69E-466F-9C1F-3579CDA75BBB}"/>
                    </a:ext>
                  </a:extLst>
                </p:cNvPr>
                <p:cNvSpPr>
                  <a:spLocks noChangeArrowheads="1"/>
                </p:cNvSpPr>
                <p:nvPr/>
              </p:nvSpPr>
              <p:spPr bwMode="auto">
                <a:xfrm>
                  <a:off x="524" y="1152"/>
                  <a:ext cx="47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51" name="Group 179">
                <a:extLst>
                  <a:ext uri="{FF2B5EF4-FFF2-40B4-BE49-F238E27FC236}">
                    <a16:creationId xmlns:a16="http://schemas.microsoft.com/office/drawing/2014/main" id="{97F63161-D2FA-40A2-8314-AB01D88FA8F4}"/>
                  </a:ext>
                </a:extLst>
              </p:cNvPr>
              <p:cNvGrpSpPr>
                <a:grpSpLocks/>
              </p:cNvGrpSpPr>
              <p:nvPr/>
            </p:nvGrpSpPr>
            <p:grpSpPr bwMode="auto">
              <a:xfrm>
                <a:off x="1001" y="1152"/>
                <a:ext cx="487" cy="480"/>
                <a:chOff x="1001" y="1152"/>
                <a:chExt cx="487" cy="480"/>
              </a:xfrm>
            </p:grpSpPr>
            <p:sp>
              <p:nvSpPr>
                <p:cNvPr id="28774" name="Rectangle 102">
                  <a:extLst>
                    <a:ext uri="{FF2B5EF4-FFF2-40B4-BE49-F238E27FC236}">
                      <a16:creationId xmlns:a16="http://schemas.microsoft.com/office/drawing/2014/main" id="{6C6EBCC0-38F6-4629-947F-3C54E83C6C7B}"/>
                    </a:ext>
                  </a:extLst>
                </p:cNvPr>
                <p:cNvSpPr>
                  <a:spLocks noChangeArrowheads="1"/>
                </p:cNvSpPr>
                <p:nvPr/>
              </p:nvSpPr>
              <p:spPr bwMode="auto">
                <a:xfrm>
                  <a:off x="1044" y="1152"/>
                  <a:ext cx="40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850" name="Rectangle 178">
                  <a:extLst>
                    <a:ext uri="{FF2B5EF4-FFF2-40B4-BE49-F238E27FC236}">
                      <a16:creationId xmlns:a16="http://schemas.microsoft.com/office/drawing/2014/main" id="{40E0850D-EA13-4B19-806F-DD7A7C0EFECB}"/>
                    </a:ext>
                  </a:extLst>
                </p:cNvPr>
                <p:cNvSpPr>
                  <a:spLocks noChangeArrowheads="1"/>
                </p:cNvSpPr>
                <p:nvPr/>
              </p:nvSpPr>
              <p:spPr bwMode="auto">
                <a:xfrm>
                  <a:off x="1001" y="1152"/>
                  <a:ext cx="48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53" name="Group 181">
                <a:extLst>
                  <a:ext uri="{FF2B5EF4-FFF2-40B4-BE49-F238E27FC236}">
                    <a16:creationId xmlns:a16="http://schemas.microsoft.com/office/drawing/2014/main" id="{AD98F922-0885-4CD5-9D62-062645C8EB2A}"/>
                  </a:ext>
                </a:extLst>
              </p:cNvPr>
              <p:cNvGrpSpPr>
                <a:grpSpLocks/>
              </p:cNvGrpSpPr>
              <p:nvPr/>
            </p:nvGrpSpPr>
            <p:grpSpPr bwMode="auto">
              <a:xfrm>
                <a:off x="1488" y="1152"/>
                <a:ext cx="494" cy="480"/>
                <a:chOff x="1488" y="1152"/>
                <a:chExt cx="494" cy="480"/>
              </a:xfrm>
            </p:grpSpPr>
            <p:sp>
              <p:nvSpPr>
                <p:cNvPr id="28775" name="Rectangle 103">
                  <a:extLst>
                    <a:ext uri="{FF2B5EF4-FFF2-40B4-BE49-F238E27FC236}">
                      <a16:creationId xmlns:a16="http://schemas.microsoft.com/office/drawing/2014/main" id="{44D34E84-AE8A-4B91-94BB-96199CDA42C3}"/>
                    </a:ext>
                  </a:extLst>
                </p:cNvPr>
                <p:cNvSpPr>
                  <a:spLocks noChangeArrowheads="1"/>
                </p:cNvSpPr>
                <p:nvPr/>
              </p:nvSpPr>
              <p:spPr bwMode="auto">
                <a:xfrm>
                  <a:off x="1531" y="1152"/>
                  <a:ext cx="4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852" name="Rectangle 180">
                  <a:extLst>
                    <a:ext uri="{FF2B5EF4-FFF2-40B4-BE49-F238E27FC236}">
                      <a16:creationId xmlns:a16="http://schemas.microsoft.com/office/drawing/2014/main" id="{65924746-7B54-4F48-B68B-246415239754}"/>
                    </a:ext>
                  </a:extLst>
                </p:cNvPr>
                <p:cNvSpPr>
                  <a:spLocks noChangeArrowheads="1"/>
                </p:cNvSpPr>
                <p:nvPr/>
              </p:nvSpPr>
              <p:spPr bwMode="auto">
                <a:xfrm>
                  <a:off x="1488" y="1152"/>
                  <a:ext cx="4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55" name="Group 183">
                <a:extLst>
                  <a:ext uri="{FF2B5EF4-FFF2-40B4-BE49-F238E27FC236}">
                    <a16:creationId xmlns:a16="http://schemas.microsoft.com/office/drawing/2014/main" id="{9F5FCABE-17DC-4CE3-8262-EF00CF20225B}"/>
                  </a:ext>
                </a:extLst>
              </p:cNvPr>
              <p:cNvGrpSpPr>
                <a:grpSpLocks/>
              </p:cNvGrpSpPr>
              <p:nvPr/>
            </p:nvGrpSpPr>
            <p:grpSpPr bwMode="auto">
              <a:xfrm>
                <a:off x="1982" y="1152"/>
                <a:ext cx="652" cy="480"/>
                <a:chOff x="1982" y="1152"/>
                <a:chExt cx="652" cy="480"/>
              </a:xfrm>
            </p:grpSpPr>
            <p:sp>
              <p:nvSpPr>
                <p:cNvPr id="28776" name="Rectangle 104">
                  <a:extLst>
                    <a:ext uri="{FF2B5EF4-FFF2-40B4-BE49-F238E27FC236}">
                      <a16:creationId xmlns:a16="http://schemas.microsoft.com/office/drawing/2014/main" id="{DFFA1181-77E0-416C-A849-62D4F7528003}"/>
                    </a:ext>
                  </a:extLst>
                </p:cNvPr>
                <p:cNvSpPr>
                  <a:spLocks noChangeArrowheads="1"/>
                </p:cNvSpPr>
                <p:nvPr/>
              </p:nvSpPr>
              <p:spPr bwMode="auto">
                <a:xfrm>
                  <a:off x="2025" y="1152"/>
                  <a:ext cx="5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1705</a:t>
                  </a:r>
                  <a:endParaRPr lang="en-US" altLang="en-US" sz="1200">
                    <a:cs typeface="Times New Roman" panose="02020603050405020304" pitchFamily="18" charset="0"/>
                  </a:endParaRPr>
                </a:p>
                <a:p>
                  <a:pPr algn="ctr" eaLnBrk="0" hangingPunct="0"/>
                  <a:endParaRPr lang="en-US" altLang="en-US" sz="2400"/>
                </a:p>
              </p:txBody>
            </p:sp>
            <p:sp>
              <p:nvSpPr>
                <p:cNvPr id="28854" name="Rectangle 182">
                  <a:extLst>
                    <a:ext uri="{FF2B5EF4-FFF2-40B4-BE49-F238E27FC236}">
                      <a16:creationId xmlns:a16="http://schemas.microsoft.com/office/drawing/2014/main" id="{2F7A4C81-884B-437D-A787-B7000A9C8C77}"/>
                    </a:ext>
                  </a:extLst>
                </p:cNvPr>
                <p:cNvSpPr>
                  <a:spLocks noChangeArrowheads="1"/>
                </p:cNvSpPr>
                <p:nvPr/>
              </p:nvSpPr>
              <p:spPr bwMode="auto">
                <a:xfrm>
                  <a:off x="1982" y="1152"/>
                  <a:ext cx="65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57" name="Group 185">
                <a:extLst>
                  <a:ext uri="{FF2B5EF4-FFF2-40B4-BE49-F238E27FC236}">
                    <a16:creationId xmlns:a16="http://schemas.microsoft.com/office/drawing/2014/main" id="{02BBD3AB-8D55-46B5-B8FC-996695C4BD30}"/>
                  </a:ext>
                </a:extLst>
              </p:cNvPr>
              <p:cNvGrpSpPr>
                <a:grpSpLocks/>
              </p:cNvGrpSpPr>
              <p:nvPr/>
            </p:nvGrpSpPr>
            <p:grpSpPr bwMode="auto">
              <a:xfrm>
                <a:off x="2634" y="1152"/>
                <a:ext cx="464" cy="480"/>
                <a:chOff x="2634" y="1152"/>
                <a:chExt cx="464" cy="480"/>
              </a:xfrm>
            </p:grpSpPr>
            <p:sp>
              <p:nvSpPr>
                <p:cNvPr id="28777" name="Rectangle 105">
                  <a:extLst>
                    <a:ext uri="{FF2B5EF4-FFF2-40B4-BE49-F238E27FC236}">
                      <a16:creationId xmlns:a16="http://schemas.microsoft.com/office/drawing/2014/main" id="{635505FB-DD44-4C84-AB95-DE2BAC822FD7}"/>
                    </a:ext>
                  </a:extLst>
                </p:cNvPr>
                <p:cNvSpPr>
                  <a:spLocks noChangeArrowheads="1"/>
                </p:cNvSpPr>
                <p:nvPr/>
              </p:nvSpPr>
              <p:spPr bwMode="auto">
                <a:xfrm>
                  <a:off x="2677" y="1152"/>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856" name="Rectangle 184">
                  <a:extLst>
                    <a:ext uri="{FF2B5EF4-FFF2-40B4-BE49-F238E27FC236}">
                      <a16:creationId xmlns:a16="http://schemas.microsoft.com/office/drawing/2014/main" id="{0B0ABFE0-63DF-4373-8ABF-9A95A519547C}"/>
                    </a:ext>
                  </a:extLst>
                </p:cNvPr>
                <p:cNvSpPr>
                  <a:spLocks noChangeArrowheads="1"/>
                </p:cNvSpPr>
                <p:nvPr/>
              </p:nvSpPr>
              <p:spPr bwMode="auto">
                <a:xfrm>
                  <a:off x="2634" y="1152"/>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59" name="Group 187">
                <a:extLst>
                  <a:ext uri="{FF2B5EF4-FFF2-40B4-BE49-F238E27FC236}">
                    <a16:creationId xmlns:a16="http://schemas.microsoft.com/office/drawing/2014/main" id="{C53E8040-BF31-43A0-A75F-B3214016CD1F}"/>
                  </a:ext>
                </a:extLst>
              </p:cNvPr>
              <p:cNvGrpSpPr>
                <a:grpSpLocks/>
              </p:cNvGrpSpPr>
              <p:nvPr/>
            </p:nvGrpSpPr>
            <p:grpSpPr bwMode="auto">
              <a:xfrm>
                <a:off x="0" y="1632"/>
                <a:ext cx="524" cy="672"/>
                <a:chOff x="0" y="1632"/>
                <a:chExt cx="524" cy="672"/>
              </a:xfrm>
            </p:grpSpPr>
            <p:sp>
              <p:nvSpPr>
                <p:cNvPr id="28778" name="Rectangle 106">
                  <a:extLst>
                    <a:ext uri="{FF2B5EF4-FFF2-40B4-BE49-F238E27FC236}">
                      <a16:creationId xmlns:a16="http://schemas.microsoft.com/office/drawing/2014/main" id="{5BF23314-727F-4F8D-B960-39E42C7E7F16}"/>
                    </a:ext>
                  </a:extLst>
                </p:cNvPr>
                <p:cNvSpPr>
                  <a:spLocks noChangeArrowheads="1"/>
                </p:cNvSpPr>
                <p:nvPr/>
              </p:nvSpPr>
              <p:spPr bwMode="auto">
                <a:xfrm>
                  <a:off x="43" y="1632"/>
                  <a:ext cx="43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E</a:t>
                  </a:r>
                  <a:endParaRPr lang="en-US" altLang="en-US" sz="2400"/>
                </a:p>
              </p:txBody>
            </p:sp>
            <p:sp>
              <p:nvSpPr>
                <p:cNvPr id="28858" name="Rectangle 186">
                  <a:extLst>
                    <a:ext uri="{FF2B5EF4-FFF2-40B4-BE49-F238E27FC236}">
                      <a16:creationId xmlns:a16="http://schemas.microsoft.com/office/drawing/2014/main" id="{14E6D016-F5D9-47CE-BEED-42C4F34B67AC}"/>
                    </a:ext>
                  </a:extLst>
                </p:cNvPr>
                <p:cNvSpPr>
                  <a:spLocks noChangeArrowheads="1"/>
                </p:cNvSpPr>
                <p:nvPr/>
              </p:nvSpPr>
              <p:spPr bwMode="auto">
                <a:xfrm>
                  <a:off x="0" y="1632"/>
                  <a:ext cx="52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61" name="Group 189">
                <a:extLst>
                  <a:ext uri="{FF2B5EF4-FFF2-40B4-BE49-F238E27FC236}">
                    <a16:creationId xmlns:a16="http://schemas.microsoft.com/office/drawing/2014/main" id="{5C259BE0-9779-4425-B99A-9235A1F51CC2}"/>
                  </a:ext>
                </a:extLst>
              </p:cNvPr>
              <p:cNvGrpSpPr>
                <a:grpSpLocks/>
              </p:cNvGrpSpPr>
              <p:nvPr/>
            </p:nvGrpSpPr>
            <p:grpSpPr bwMode="auto">
              <a:xfrm>
                <a:off x="524" y="1632"/>
                <a:ext cx="477" cy="672"/>
                <a:chOff x="524" y="1632"/>
                <a:chExt cx="477" cy="672"/>
              </a:xfrm>
            </p:grpSpPr>
            <p:sp>
              <p:nvSpPr>
                <p:cNvPr id="28779" name="Rectangle 107">
                  <a:extLst>
                    <a:ext uri="{FF2B5EF4-FFF2-40B4-BE49-F238E27FC236}">
                      <a16:creationId xmlns:a16="http://schemas.microsoft.com/office/drawing/2014/main" id="{1F2C5F6F-A376-4056-83C0-98F30CED2E80}"/>
                    </a:ext>
                  </a:extLst>
                </p:cNvPr>
                <p:cNvSpPr>
                  <a:spLocks noChangeArrowheads="1"/>
                </p:cNvSpPr>
                <p:nvPr/>
              </p:nvSpPr>
              <p:spPr bwMode="auto">
                <a:xfrm>
                  <a:off x="567" y="1632"/>
                  <a:ext cx="39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871</a:t>
                  </a:r>
                  <a:endParaRPr lang="en-US" altLang="en-US" sz="1200">
                    <a:cs typeface="Times New Roman" panose="02020603050405020304" pitchFamily="18" charset="0"/>
                  </a:endParaRPr>
                </a:p>
              </p:txBody>
            </p:sp>
            <p:sp>
              <p:nvSpPr>
                <p:cNvPr id="28860" name="Rectangle 188">
                  <a:extLst>
                    <a:ext uri="{FF2B5EF4-FFF2-40B4-BE49-F238E27FC236}">
                      <a16:creationId xmlns:a16="http://schemas.microsoft.com/office/drawing/2014/main" id="{8BEA7B57-D610-482D-9EC5-88D4493036DF}"/>
                    </a:ext>
                  </a:extLst>
                </p:cNvPr>
                <p:cNvSpPr>
                  <a:spLocks noChangeArrowheads="1"/>
                </p:cNvSpPr>
                <p:nvPr/>
              </p:nvSpPr>
              <p:spPr bwMode="auto">
                <a:xfrm>
                  <a:off x="524" y="1632"/>
                  <a:ext cx="47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63" name="Group 191">
                <a:extLst>
                  <a:ext uri="{FF2B5EF4-FFF2-40B4-BE49-F238E27FC236}">
                    <a16:creationId xmlns:a16="http://schemas.microsoft.com/office/drawing/2014/main" id="{7CA63C45-2121-4AFC-AA2B-BEB8117EDD18}"/>
                  </a:ext>
                </a:extLst>
              </p:cNvPr>
              <p:cNvGrpSpPr>
                <a:grpSpLocks/>
              </p:cNvGrpSpPr>
              <p:nvPr/>
            </p:nvGrpSpPr>
            <p:grpSpPr bwMode="auto">
              <a:xfrm>
                <a:off x="1001" y="1632"/>
                <a:ext cx="487" cy="672"/>
                <a:chOff x="1001" y="1632"/>
                <a:chExt cx="487" cy="672"/>
              </a:xfrm>
            </p:grpSpPr>
            <p:sp>
              <p:nvSpPr>
                <p:cNvPr id="28780" name="Rectangle 108">
                  <a:extLst>
                    <a:ext uri="{FF2B5EF4-FFF2-40B4-BE49-F238E27FC236}">
                      <a16:creationId xmlns:a16="http://schemas.microsoft.com/office/drawing/2014/main" id="{9E3A942E-C45E-461F-AA0E-B9BD32A67A5A}"/>
                    </a:ext>
                  </a:extLst>
                </p:cNvPr>
                <p:cNvSpPr>
                  <a:spLocks noChangeArrowheads="1"/>
                </p:cNvSpPr>
                <p:nvPr/>
              </p:nvSpPr>
              <p:spPr bwMode="auto">
                <a:xfrm>
                  <a:off x="1044" y="1632"/>
                  <a:ext cx="40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649</a:t>
                  </a:r>
                  <a:endParaRPr lang="en-US" altLang="en-US" sz="2400"/>
                </a:p>
              </p:txBody>
            </p:sp>
            <p:sp>
              <p:nvSpPr>
                <p:cNvPr id="28862" name="Rectangle 190">
                  <a:extLst>
                    <a:ext uri="{FF2B5EF4-FFF2-40B4-BE49-F238E27FC236}">
                      <a16:creationId xmlns:a16="http://schemas.microsoft.com/office/drawing/2014/main" id="{5641D070-F20B-4FE2-88BE-D9598250185C}"/>
                    </a:ext>
                  </a:extLst>
                </p:cNvPr>
                <p:cNvSpPr>
                  <a:spLocks noChangeArrowheads="1"/>
                </p:cNvSpPr>
                <p:nvPr/>
              </p:nvSpPr>
              <p:spPr bwMode="auto">
                <a:xfrm>
                  <a:off x="1001" y="1632"/>
                  <a:ext cx="48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65" name="Group 193">
                <a:extLst>
                  <a:ext uri="{FF2B5EF4-FFF2-40B4-BE49-F238E27FC236}">
                    <a16:creationId xmlns:a16="http://schemas.microsoft.com/office/drawing/2014/main" id="{A0BE89CA-4CB9-4E35-926D-65ECA1C054CE}"/>
                  </a:ext>
                </a:extLst>
              </p:cNvPr>
              <p:cNvGrpSpPr>
                <a:grpSpLocks/>
              </p:cNvGrpSpPr>
              <p:nvPr/>
            </p:nvGrpSpPr>
            <p:grpSpPr bwMode="auto">
              <a:xfrm>
                <a:off x="1488" y="1632"/>
                <a:ext cx="494" cy="672"/>
                <a:chOff x="1488" y="1632"/>
                <a:chExt cx="494" cy="672"/>
              </a:xfrm>
            </p:grpSpPr>
            <p:sp>
              <p:nvSpPr>
                <p:cNvPr id="28781" name="Rectangle 109">
                  <a:extLst>
                    <a:ext uri="{FF2B5EF4-FFF2-40B4-BE49-F238E27FC236}">
                      <a16:creationId xmlns:a16="http://schemas.microsoft.com/office/drawing/2014/main" id="{FE2D462A-C5B2-4443-94C4-88D95275BFEA}"/>
                    </a:ext>
                  </a:extLst>
                </p:cNvPr>
                <p:cNvSpPr>
                  <a:spLocks noChangeArrowheads="1"/>
                </p:cNvSpPr>
                <p:nvPr/>
              </p:nvSpPr>
              <p:spPr bwMode="auto">
                <a:xfrm>
                  <a:off x="1531" y="1632"/>
                  <a:ext cx="4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538</a:t>
                  </a:r>
                  <a:endParaRPr lang="en-US" altLang="en-US" sz="2400"/>
                </a:p>
              </p:txBody>
            </p:sp>
            <p:sp>
              <p:nvSpPr>
                <p:cNvPr id="28864" name="Rectangle 192">
                  <a:extLst>
                    <a:ext uri="{FF2B5EF4-FFF2-40B4-BE49-F238E27FC236}">
                      <a16:creationId xmlns:a16="http://schemas.microsoft.com/office/drawing/2014/main" id="{E58BD8F6-65ED-4AFC-B896-DD3842B43B6F}"/>
                    </a:ext>
                  </a:extLst>
                </p:cNvPr>
                <p:cNvSpPr>
                  <a:spLocks noChangeArrowheads="1"/>
                </p:cNvSpPr>
                <p:nvPr/>
              </p:nvSpPr>
              <p:spPr bwMode="auto">
                <a:xfrm>
                  <a:off x="1488" y="1632"/>
                  <a:ext cx="4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67" name="Group 195">
                <a:extLst>
                  <a:ext uri="{FF2B5EF4-FFF2-40B4-BE49-F238E27FC236}">
                    <a16:creationId xmlns:a16="http://schemas.microsoft.com/office/drawing/2014/main" id="{468E951F-3096-4559-B66F-24000A281D4E}"/>
                  </a:ext>
                </a:extLst>
              </p:cNvPr>
              <p:cNvGrpSpPr>
                <a:grpSpLocks/>
              </p:cNvGrpSpPr>
              <p:nvPr/>
            </p:nvGrpSpPr>
            <p:grpSpPr bwMode="auto">
              <a:xfrm>
                <a:off x="1982" y="1632"/>
                <a:ext cx="652" cy="672"/>
                <a:chOff x="1982" y="1632"/>
                <a:chExt cx="652" cy="672"/>
              </a:xfrm>
            </p:grpSpPr>
            <p:sp>
              <p:nvSpPr>
                <p:cNvPr id="28782" name="Rectangle 110">
                  <a:extLst>
                    <a:ext uri="{FF2B5EF4-FFF2-40B4-BE49-F238E27FC236}">
                      <a16:creationId xmlns:a16="http://schemas.microsoft.com/office/drawing/2014/main" id="{E0B6BA4D-65EF-41F1-BA96-8D025EAC5A14}"/>
                    </a:ext>
                  </a:extLst>
                </p:cNvPr>
                <p:cNvSpPr>
                  <a:spLocks noChangeArrowheads="1"/>
                </p:cNvSpPr>
                <p:nvPr/>
              </p:nvSpPr>
              <p:spPr bwMode="auto">
                <a:xfrm>
                  <a:off x="2025" y="1632"/>
                  <a:ext cx="56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427</a:t>
                  </a:r>
                  <a:endParaRPr lang="en-US" altLang="en-US" sz="2400"/>
                </a:p>
              </p:txBody>
            </p:sp>
            <p:sp>
              <p:nvSpPr>
                <p:cNvPr id="28866" name="Rectangle 194">
                  <a:extLst>
                    <a:ext uri="{FF2B5EF4-FFF2-40B4-BE49-F238E27FC236}">
                      <a16:creationId xmlns:a16="http://schemas.microsoft.com/office/drawing/2014/main" id="{914D877A-65F8-4D86-8D4E-EC499A533CE4}"/>
                    </a:ext>
                  </a:extLst>
                </p:cNvPr>
                <p:cNvSpPr>
                  <a:spLocks noChangeArrowheads="1"/>
                </p:cNvSpPr>
                <p:nvPr/>
              </p:nvSpPr>
              <p:spPr bwMode="auto">
                <a:xfrm>
                  <a:off x="1982" y="1632"/>
                  <a:ext cx="652"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69" name="Group 197">
                <a:extLst>
                  <a:ext uri="{FF2B5EF4-FFF2-40B4-BE49-F238E27FC236}">
                    <a16:creationId xmlns:a16="http://schemas.microsoft.com/office/drawing/2014/main" id="{F820FB7C-F656-4871-953C-91D08A947B2C}"/>
                  </a:ext>
                </a:extLst>
              </p:cNvPr>
              <p:cNvGrpSpPr>
                <a:grpSpLocks/>
              </p:cNvGrpSpPr>
              <p:nvPr/>
            </p:nvGrpSpPr>
            <p:grpSpPr bwMode="auto">
              <a:xfrm>
                <a:off x="2634" y="1632"/>
                <a:ext cx="464" cy="672"/>
                <a:chOff x="2634" y="1632"/>
                <a:chExt cx="464" cy="672"/>
              </a:xfrm>
            </p:grpSpPr>
            <p:sp>
              <p:nvSpPr>
                <p:cNvPr id="28783" name="Rectangle 111">
                  <a:extLst>
                    <a:ext uri="{FF2B5EF4-FFF2-40B4-BE49-F238E27FC236}">
                      <a16:creationId xmlns:a16="http://schemas.microsoft.com/office/drawing/2014/main" id="{87C0AD54-48CB-406A-8436-EFA7AC716B37}"/>
                    </a:ext>
                  </a:extLst>
                </p:cNvPr>
                <p:cNvSpPr>
                  <a:spLocks noChangeArrowheads="1"/>
                </p:cNvSpPr>
                <p:nvPr/>
              </p:nvSpPr>
              <p:spPr bwMode="auto">
                <a:xfrm>
                  <a:off x="2677" y="1632"/>
                  <a:ext cx="37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427</a:t>
                  </a:r>
                  <a:endParaRPr lang="en-US" altLang="en-US" sz="2400"/>
                </a:p>
              </p:txBody>
            </p:sp>
            <p:sp>
              <p:nvSpPr>
                <p:cNvPr id="28868" name="Rectangle 196">
                  <a:extLst>
                    <a:ext uri="{FF2B5EF4-FFF2-40B4-BE49-F238E27FC236}">
                      <a16:creationId xmlns:a16="http://schemas.microsoft.com/office/drawing/2014/main" id="{F9D0D5C4-1AB9-4CB4-A142-79F89D37E3B9}"/>
                    </a:ext>
                  </a:extLst>
                </p:cNvPr>
                <p:cNvSpPr>
                  <a:spLocks noChangeArrowheads="1"/>
                </p:cNvSpPr>
                <p:nvPr/>
              </p:nvSpPr>
              <p:spPr bwMode="auto">
                <a:xfrm>
                  <a:off x="2634" y="1632"/>
                  <a:ext cx="46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71" name="Group 199">
                <a:extLst>
                  <a:ext uri="{FF2B5EF4-FFF2-40B4-BE49-F238E27FC236}">
                    <a16:creationId xmlns:a16="http://schemas.microsoft.com/office/drawing/2014/main" id="{75DD4C52-658A-4557-A4C2-37EE1D8A63B0}"/>
                  </a:ext>
                </a:extLst>
              </p:cNvPr>
              <p:cNvGrpSpPr>
                <a:grpSpLocks/>
              </p:cNvGrpSpPr>
              <p:nvPr/>
            </p:nvGrpSpPr>
            <p:grpSpPr bwMode="auto">
              <a:xfrm>
                <a:off x="0" y="2304"/>
                <a:ext cx="524" cy="672"/>
                <a:chOff x="0" y="2304"/>
                <a:chExt cx="524" cy="672"/>
              </a:xfrm>
            </p:grpSpPr>
            <p:sp>
              <p:nvSpPr>
                <p:cNvPr id="28784" name="Rectangle 112">
                  <a:extLst>
                    <a:ext uri="{FF2B5EF4-FFF2-40B4-BE49-F238E27FC236}">
                      <a16:creationId xmlns:a16="http://schemas.microsoft.com/office/drawing/2014/main" id="{9FACC812-6808-45B2-8805-D1F528ACBDF2}"/>
                    </a:ext>
                  </a:extLst>
                </p:cNvPr>
                <p:cNvSpPr>
                  <a:spLocks noChangeArrowheads="1"/>
                </p:cNvSpPr>
                <p:nvPr/>
              </p:nvSpPr>
              <p:spPr bwMode="auto">
                <a:xfrm>
                  <a:off x="43" y="2304"/>
                  <a:ext cx="43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J</a:t>
                  </a:r>
                  <a:endParaRPr lang="en-US" altLang="en-US" sz="2400"/>
                </a:p>
              </p:txBody>
            </p:sp>
            <p:sp>
              <p:nvSpPr>
                <p:cNvPr id="28870" name="Rectangle 198">
                  <a:extLst>
                    <a:ext uri="{FF2B5EF4-FFF2-40B4-BE49-F238E27FC236}">
                      <a16:creationId xmlns:a16="http://schemas.microsoft.com/office/drawing/2014/main" id="{140CB128-E215-4B64-BDDE-DDA73BF360E4}"/>
                    </a:ext>
                  </a:extLst>
                </p:cNvPr>
                <p:cNvSpPr>
                  <a:spLocks noChangeArrowheads="1"/>
                </p:cNvSpPr>
                <p:nvPr/>
              </p:nvSpPr>
              <p:spPr bwMode="auto">
                <a:xfrm>
                  <a:off x="0" y="2304"/>
                  <a:ext cx="52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73" name="Group 201">
                <a:extLst>
                  <a:ext uri="{FF2B5EF4-FFF2-40B4-BE49-F238E27FC236}">
                    <a16:creationId xmlns:a16="http://schemas.microsoft.com/office/drawing/2014/main" id="{4C9BBADA-0692-4AB2-AFF6-2177EA9F26F9}"/>
                  </a:ext>
                </a:extLst>
              </p:cNvPr>
              <p:cNvGrpSpPr>
                <a:grpSpLocks/>
              </p:cNvGrpSpPr>
              <p:nvPr/>
            </p:nvGrpSpPr>
            <p:grpSpPr bwMode="auto">
              <a:xfrm>
                <a:off x="524" y="2304"/>
                <a:ext cx="477" cy="672"/>
                <a:chOff x="524" y="2304"/>
                <a:chExt cx="477" cy="672"/>
              </a:xfrm>
            </p:grpSpPr>
            <p:sp>
              <p:nvSpPr>
                <p:cNvPr id="28785" name="Rectangle 113">
                  <a:extLst>
                    <a:ext uri="{FF2B5EF4-FFF2-40B4-BE49-F238E27FC236}">
                      <a16:creationId xmlns:a16="http://schemas.microsoft.com/office/drawing/2014/main" id="{A1FF8DCE-A715-4363-85E8-E182BAB237AD}"/>
                    </a:ext>
                  </a:extLst>
                </p:cNvPr>
                <p:cNvSpPr>
                  <a:spLocks noChangeArrowheads="1"/>
                </p:cNvSpPr>
                <p:nvPr/>
              </p:nvSpPr>
              <p:spPr bwMode="auto">
                <a:xfrm>
                  <a:off x="567" y="2304"/>
                  <a:ext cx="39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760</a:t>
                  </a:r>
                  <a:endParaRPr lang="en-US" altLang="en-US" sz="2400"/>
                </a:p>
              </p:txBody>
            </p:sp>
            <p:sp>
              <p:nvSpPr>
                <p:cNvPr id="28872" name="Rectangle 200">
                  <a:extLst>
                    <a:ext uri="{FF2B5EF4-FFF2-40B4-BE49-F238E27FC236}">
                      <a16:creationId xmlns:a16="http://schemas.microsoft.com/office/drawing/2014/main" id="{98AB3B3F-E9D7-43F5-BDB0-2588D51D2690}"/>
                    </a:ext>
                  </a:extLst>
                </p:cNvPr>
                <p:cNvSpPr>
                  <a:spLocks noChangeArrowheads="1"/>
                </p:cNvSpPr>
                <p:nvPr/>
              </p:nvSpPr>
              <p:spPr bwMode="auto">
                <a:xfrm>
                  <a:off x="524" y="2304"/>
                  <a:ext cx="47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75" name="Group 203">
                <a:extLst>
                  <a:ext uri="{FF2B5EF4-FFF2-40B4-BE49-F238E27FC236}">
                    <a16:creationId xmlns:a16="http://schemas.microsoft.com/office/drawing/2014/main" id="{1BB9B141-1591-4EC3-9338-1EFCC8C01D35}"/>
                  </a:ext>
                </a:extLst>
              </p:cNvPr>
              <p:cNvGrpSpPr>
                <a:grpSpLocks/>
              </p:cNvGrpSpPr>
              <p:nvPr/>
            </p:nvGrpSpPr>
            <p:grpSpPr bwMode="auto">
              <a:xfrm>
                <a:off x="1001" y="2304"/>
                <a:ext cx="487" cy="672"/>
                <a:chOff x="1001" y="2304"/>
                <a:chExt cx="487" cy="672"/>
              </a:xfrm>
            </p:grpSpPr>
            <p:sp>
              <p:nvSpPr>
                <p:cNvPr id="28786" name="Rectangle 114">
                  <a:extLst>
                    <a:ext uri="{FF2B5EF4-FFF2-40B4-BE49-F238E27FC236}">
                      <a16:creationId xmlns:a16="http://schemas.microsoft.com/office/drawing/2014/main" id="{35FA80B5-88F1-412D-ACC9-0D467809EACA}"/>
                    </a:ext>
                  </a:extLst>
                </p:cNvPr>
                <p:cNvSpPr>
                  <a:spLocks noChangeArrowheads="1"/>
                </p:cNvSpPr>
                <p:nvPr/>
              </p:nvSpPr>
              <p:spPr bwMode="auto">
                <a:xfrm>
                  <a:off x="1044" y="2304"/>
                  <a:ext cx="40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593</a:t>
                  </a:r>
                  <a:endParaRPr lang="en-US" altLang="en-US" sz="2400"/>
                </a:p>
              </p:txBody>
            </p:sp>
            <p:sp>
              <p:nvSpPr>
                <p:cNvPr id="28874" name="Rectangle 202">
                  <a:extLst>
                    <a:ext uri="{FF2B5EF4-FFF2-40B4-BE49-F238E27FC236}">
                      <a16:creationId xmlns:a16="http://schemas.microsoft.com/office/drawing/2014/main" id="{D1238205-FA85-47C8-B7EB-B1E52CCD8634}"/>
                    </a:ext>
                  </a:extLst>
                </p:cNvPr>
                <p:cNvSpPr>
                  <a:spLocks noChangeArrowheads="1"/>
                </p:cNvSpPr>
                <p:nvPr/>
              </p:nvSpPr>
              <p:spPr bwMode="auto">
                <a:xfrm>
                  <a:off x="1001" y="2304"/>
                  <a:ext cx="48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77" name="Group 205">
                <a:extLst>
                  <a:ext uri="{FF2B5EF4-FFF2-40B4-BE49-F238E27FC236}">
                    <a16:creationId xmlns:a16="http://schemas.microsoft.com/office/drawing/2014/main" id="{F4EB5A9A-A5D2-44FE-87C8-8273ACC194F3}"/>
                  </a:ext>
                </a:extLst>
              </p:cNvPr>
              <p:cNvGrpSpPr>
                <a:grpSpLocks/>
              </p:cNvGrpSpPr>
              <p:nvPr/>
            </p:nvGrpSpPr>
            <p:grpSpPr bwMode="auto">
              <a:xfrm>
                <a:off x="1488" y="2304"/>
                <a:ext cx="494" cy="672"/>
                <a:chOff x="1488" y="2304"/>
                <a:chExt cx="494" cy="672"/>
              </a:xfrm>
            </p:grpSpPr>
            <p:sp>
              <p:nvSpPr>
                <p:cNvPr id="28787" name="Rectangle 115">
                  <a:extLst>
                    <a:ext uri="{FF2B5EF4-FFF2-40B4-BE49-F238E27FC236}">
                      <a16:creationId xmlns:a16="http://schemas.microsoft.com/office/drawing/2014/main" id="{A4219DC9-1FA1-40BF-B8EF-9E1A3243F24B}"/>
                    </a:ext>
                  </a:extLst>
                </p:cNvPr>
                <p:cNvSpPr>
                  <a:spLocks noChangeArrowheads="1"/>
                </p:cNvSpPr>
                <p:nvPr/>
              </p:nvSpPr>
              <p:spPr bwMode="auto">
                <a:xfrm>
                  <a:off x="1531" y="2304"/>
                  <a:ext cx="4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482</a:t>
                  </a:r>
                  <a:endParaRPr lang="en-US" altLang="en-US" sz="2400"/>
                </a:p>
              </p:txBody>
            </p:sp>
            <p:sp>
              <p:nvSpPr>
                <p:cNvPr id="28876" name="Rectangle 204">
                  <a:extLst>
                    <a:ext uri="{FF2B5EF4-FFF2-40B4-BE49-F238E27FC236}">
                      <a16:creationId xmlns:a16="http://schemas.microsoft.com/office/drawing/2014/main" id="{7490EDB2-845E-40BA-BCC7-D631B9FC1F18}"/>
                    </a:ext>
                  </a:extLst>
                </p:cNvPr>
                <p:cNvSpPr>
                  <a:spLocks noChangeArrowheads="1"/>
                </p:cNvSpPr>
                <p:nvPr/>
              </p:nvSpPr>
              <p:spPr bwMode="auto">
                <a:xfrm>
                  <a:off x="1488" y="2304"/>
                  <a:ext cx="4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79" name="Group 207">
                <a:extLst>
                  <a:ext uri="{FF2B5EF4-FFF2-40B4-BE49-F238E27FC236}">
                    <a16:creationId xmlns:a16="http://schemas.microsoft.com/office/drawing/2014/main" id="{BB07D7C7-4E6F-45A4-9561-AA95BCE0A40A}"/>
                  </a:ext>
                </a:extLst>
              </p:cNvPr>
              <p:cNvGrpSpPr>
                <a:grpSpLocks/>
              </p:cNvGrpSpPr>
              <p:nvPr/>
            </p:nvGrpSpPr>
            <p:grpSpPr bwMode="auto">
              <a:xfrm>
                <a:off x="1982" y="2304"/>
                <a:ext cx="652" cy="672"/>
                <a:chOff x="1982" y="2304"/>
                <a:chExt cx="652" cy="672"/>
              </a:xfrm>
            </p:grpSpPr>
            <p:sp>
              <p:nvSpPr>
                <p:cNvPr id="28788" name="Rectangle 116">
                  <a:extLst>
                    <a:ext uri="{FF2B5EF4-FFF2-40B4-BE49-F238E27FC236}">
                      <a16:creationId xmlns:a16="http://schemas.microsoft.com/office/drawing/2014/main" id="{4778D3AA-5124-46C7-BA1A-187727D6F0A2}"/>
                    </a:ext>
                  </a:extLst>
                </p:cNvPr>
                <p:cNvSpPr>
                  <a:spLocks noChangeArrowheads="1"/>
                </p:cNvSpPr>
                <p:nvPr/>
              </p:nvSpPr>
              <p:spPr bwMode="auto">
                <a:xfrm>
                  <a:off x="2025" y="2304"/>
                  <a:ext cx="56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371</a:t>
                  </a:r>
                  <a:endParaRPr lang="en-US" altLang="en-US" sz="2400"/>
                </a:p>
              </p:txBody>
            </p:sp>
            <p:sp>
              <p:nvSpPr>
                <p:cNvPr id="28878" name="Rectangle 206">
                  <a:extLst>
                    <a:ext uri="{FF2B5EF4-FFF2-40B4-BE49-F238E27FC236}">
                      <a16:creationId xmlns:a16="http://schemas.microsoft.com/office/drawing/2014/main" id="{22F2373C-F7C6-4A58-8E52-01C70467FCB8}"/>
                    </a:ext>
                  </a:extLst>
                </p:cNvPr>
                <p:cNvSpPr>
                  <a:spLocks noChangeArrowheads="1"/>
                </p:cNvSpPr>
                <p:nvPr/>
              </p:nvSpPr>
              <p:spPr bwMode="auto">
                <a:xfrm>
                  <a:off x="1982" y="2304"/>
                  <a:ext cx="652"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81" name="Group 209">
                <a:extLst>
                  <a:ext uri="{FF2B5EF4-FFF2-40B4-BE49-F238E27FC236}">
                    <a16:creationId xmlns:a16="http://schemas.microsoft.com/office/drawing/2014/main" id="{32EA1AB5-B7AB-4AC2-9D37-DD1479A8B485}"/>
                  </a:ext>
                </a:extLst>
              </p:cNvPr>
              <p:cNvGrpSpPr>
                <a:grpSpLocks/>
              </p:cNvGrpSpPr>
              <p:nvPr/>
            </p:nvGrpSpPr>
            <p:grpSpPr bwMode="auto">
              <a:xfrm>
                <a:off x="2634" y="2304"/>
                <a:ext cx="464" cy="672"/>
                <a:chOff x="2634" y="2304"/>
                <a:chExt cx="464" cy="672"/>
              </a:xfrm>
            </p:grpSpPr>
            <p:sp>
              <p:nvSpPr>
                <p:cNvPr id="28789" name="Rectangle 117">
                  <a:extLst>
                    <a:ext uri="{FF2B5EF4-FFF2-40B4-BE49-F238E27FC236}">
                      <a16:creationId xmlns:a16="http://schemas.microsoft.com/office/drawing/2014/main" id="{20FB4BD6-9A9A-4A59-BAAB-0766791AED25}"/>
                    </a:ext>
                  </a:extLst>
                </p:cNvPr>
                <p:cNvSpPr>
                  <a:spLocks noChangeArrowheads="1"/>
                </p:cNvSpPr>
                <p:nvPr/>
              </p:nvSpPr>
              <p:spPr bwMode="auto">
                <a:xfrm>
                  <a:off x="2677" y="2304"/>
                  <a:ext cx="37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371</a:t>
                  </a:r>
                  <a:endParaRPr lang="en-US" altLang="en-US" sz="2400"/>
                </a:p>
              </p:txBody>
            </p:sp>
            <p:sp>
              <p:nvSpPr>
                <p:cNvPr id="28880" name="Rectangle 208">
                  <a:extLst>
                    <a:ext uri="{FF2B5EF4-FFF2-40B4-BE49-F238E27FC236}">
                      <a16:creationId xmlns:a16="http://schemas.microsoft.com/office/drawing/2014/main" id="{611CD61B-E033-48E8-BBD0-899F7FFA7DC2}"/>
                    </a:ext>
                  </a:extLst>
                </p:cNvPr>
                <p:cNvSpPr>
                  <a:spLocks noChangeArrowheads="1"/>
                </p:cNvSpPr>
                <p:nvPr/>
              </p:nvSpPr>
              <p:spPr bwMode="auto">
                <a:xfrm>
                  <a:off x="2634" y="2304"/>
                  <a:ext cx="46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83" name="Group 211">
                <a:extLst>
                  <a:ext uri="{FF2B5EF4-FFF2-40B4-BE49-F238E27FC236}">
                    <a16:creationId xmlns:a16="http://schemas.microsoft.com/office/drawing/2014/main" id="{A86C595A-5C5C-4405-BD30-BABD6170E92B}"/>
                  </a:ext>
                </a:extLst>
              </p:cNvPr>
              <p:cNvGrpSpPr>
                <a:grpSpLocks/>
              </p:cNvGrpSpPr>
              <p:nvPr/>
            </p:nvGrpSpPr>
            <p:grpSpPr bwMode="auto">
              <a:xfrm>
                <a:off x="0" y="2976"/>
                <a:ext cx="524" cy="672"/>
                <a:chOff x="0" y="2976"/>
                <a:chExt cx="524" cy="672"/>
              </a:xfrm>
            </p:grpSpPr>
            <p:sp>
              <p:nvSpPr>
                <p:cNvPr id="28790" name="Rectangle 118">
                  <a:extLst>
                    <a:ext uri="{FF2B5EF4-FFF2-40B4-BE49-F238E27FC236}">
                      <a16:creationId xmlns:a16="http://schemas.microsoft.com/office/drawing/2014/main" id="{269A4A49-F2D6-4661-A65D-F35C0FC7EABD}"/>
                    </a:ext>
                  </a:extLst>
                </p:cNvPr>
                <p:cNvSpPr>
                  <a:spLocks noChangeArrowheads="1"/>
                </p:cNvSpPr>
                <p:nvPr/>
              </p:nvSpPr>
              <p:spPr bwMode="auto">
                <a:xfrm>
                  <a:off x="43" y="2976"/>
                  <a:ext cx="43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K</a:t>
                  </a:r>
                  <a:endParaRPr lang="en-US" altLang="en-US" sz="1200">
                    <a:cs typeface="Times New Roman" panose="02020603050405020304" pitchFamily="18" charset="0"/>
                  </a:endParaRPr>
                </a:p>
                <a:p>
                  <a:pPr algn="ctr" eaLnBrk="0" hangingPunct="0"/>
                  <a:endParaRPr lang="en-US" altLang="en-US" sz="2400"/>
                </a:p>
              </p:txBody>
            </p:sp>
            <p:sp>
              <p:nvSpPr>
                <p:cNvPr id="28882" name="Rectangle 210">
                  <a:extLst>
                    <a:ext uri="{FF2B5EF4-FFF2-40B4-BE49-F238E27FC236}">
                      <a16:creationId xmlns:a16="http://schemas.microsoft.com/office/drawing/2014/main" id="{6A545F59-3904-4E38-A7CA-4EDF1AC618AB}"/>
                    </a:ext>
                  </a:extLst>
                </p:cNvPr>
                <p:cNvSpPr>
                  <a:spLocks noChangeArrowheads="1"/>
                </p:cNvSpPr>
                <p:nvPr/>
              </p:nvSpPr>
              <p:spPr bwMode="auto">
                <a:xfrm>
                  <a:off x="0" y="2976"/>
                  <a:ext cx="52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85" name="Group 213">
                <a:extLst>
                  <a:ext uri="{FF2B5EF4-FFF2-40B4-BE49-F238E27FC236}">
                    <a16:creationId xmlns:a16="http://schemas.microsoft.com/office/drawing/2014/main" id="{4CA0A682-2DBC-4C4B-8942-2E205BBFE8A0}"/>
                  </a:ext>
                </a:extLst>
              </p:cNvPr>
              <p:cNvGrpSpPr>
                <a:grpSpLocks/>
              </p:cNvGrpSpPr>
              <p:nvPr/>
            </p:nvGrpSpPr>
            <p:grpSpPr bwMode="auto">
              <a:xfrm>
                <a:off x="524" y="2976"/>
                <a:ext cx="477" cy="672"/>
                <a:chOff x="524" y="2976"/>
                <a:chExt cx="477" cy="672"/>
              </a:xfrm>
            </p:grpSpPr>
            <p:sp>
              <p:nvSpPr>
                <p:cNvPr id="28791" name="Rectangle 119">
                  <a:extLst>
                    <a:ext uri="{FF2B5EF4-FFF2-40B4-BE49-F238E27FC236}">
                      <a16:creationId xmlns:a16="http://schemas.microsoft.com/office/drawing/2014/main" id="{113BC55C-9BF0-4E2A-BC96-E1A1334B2589}"/>
                    </a:ext>
                  </a:extLst>
                </p:cNvPr>
                <p:cNvSpPr>
                  <a:spLocks noChangeArrowheads="1"/>
                </p:cNvSpPr>
                <p:nvPr/>
              </p:nvSpPr>
              <p:spPr bwMode="auto">
                <a:xfrm>
                  <a:off x="567" y="2976"/>
                  <a:ext cx="39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1260</a:t>
                  </a:r>
                  <a:endParaRPr lang="en-US" altLang="en-US" sz="1200">
                    <a:cs typeface="Times New Roman" panose="02020603050405020304" pitchFamily="18" charset="0"/>
                  </a:endParaRPr>
                </a:p>
                <a:p>
                  <a:pPr algn="ctr" eaLnBrk="0" hangingPunct="0"/>
                  <a:endParaRPr lang="en-US" altLang="en-US" sz="2400"/>
                </a:p>
              </p:txBody>
            </p:sp>
            <p:sp>
              <p:nvSpPr>
                <p:cNvPr id="28884" name="Rectangle 212">
                  <a:extLst>
                    <a:ext uri="{FF2B5EF4-FFF2-40B4-BE49-F238E27FC236}">
                      <a16:creationId xmlns:a16="http://schemas.microsoft.com/office/drawing/2014/main" id="{C78D9277-650C-43A7-9511-45D3D6B20172}"/>
                    </a:ext>
                  </a:extLst>
                </p:cNvPr>
                <p:cNvSpPr>
                  <a:spLocks noChangeArrowheads="1"/>
                </p:cNvSpPr>
                <p:nvPr/>
              </p:nvSpPr>
              <p:spPr bwMode="auto">
                <a:xfrm>
                  <a:off x="524" y="2976"/>
                  <a:ext cx="47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87" name="Group 215">
                <a:extLst>
                  <a:ext uri="{FF2B5EF4-FFF2-40B4-BE49-F238E27FC236}">
                    <a16:creationId xmlns:a16="http://schemas.microsoft.com/office/drawing/2014/main" id="{A6653F77-5054-4EB9-A6FD-926DB1DF3E77}"/>
                  </a:ext>
                </a:extLst>
              </p:cNvPr>
              <p:cNvGrpSpPr>
                <a:grpSpLocks/>
              </p:cNvGrpSpPr>
              <p:nvPr/>
            </p:nvGrpSpPr>
            <p:grpSpPr bwMode="auto">
              <a:xfrm>
                <a:off x="1001" y="2976"/>
                <a:ext cx="487" cy="672"/>
                <a:chOff x="1001" y="2976"/>
                <a:chExt cx="487" cy="672"/>
              </a:xfrm>
            </p:grpSpPr>
            <p:sp>
              <p:nvSpPr>
                <p:cNvPr id="28792" name="Rectangle 120">
                  <a:extLst>
                    <a:ext uri="{FF2B5EF4-FFF2-40B4-BE49-F238E27FC236}">
                      <a16:creationId xmlns:a16="http://schemas.microsoft.com/office/drawing/2014/main" id="{895EFC61-82C8-42DF-B667-3ED8505C1036}"/>
                    </a:ext>
                  </a:extLst>
                </p:cNvPr>
                <p:cNvSpPr>
                  <a:spLocks noChangeArrowheads="1"/>
                </p:cNvSpPr>
                <p:nvPr/>
              </p:nvSpPr>
              <p:spPr bwMode="auto">
                <a:xfrm>
                  <a:off x="1044" y="2976"/>
                  <a:ext cx="401"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1093</a:t>
                  </a:r>
                  <a:endParaRPr lang="en-US" altLang="en-US" sz="1200">
                    <a:cs typeface="Times New Roman" panose="02020603050405020304" pitchFamily="18" charset="0"/>
                  </a:endParaRPr>
                </a:p>
                <a:p>
                  <a:pPr algn="ctr" eaLnBrk="0" hangingPunct="0"/>
                  <a:endParaRPr lang="en-US" altLang="en-US" sz="2400"/>
                </a:p>
              </p:txBody>
            </p:sp>
            <p:sp>
              <p:nvSpPr>
                <p:cNvPr id="28886" name="Rectangle 214">
                  <a:extLst>
                    <a:ext uri="{FF2B5EF4-FFF2-40B4-BE49-F238E27FC236}">
                      <a16:creationId xmlns:a16="http://schemas.microsoft.com/office/drawing/2014/main" id="{DAC44EB7-4CB2-45D8-AB64-BBF32BD53062}"/>
                    </a:ext>
                  </a:extLst>
                </p:cNvPr>
                <p:cNvSpPr>
                  <a:spLocks noChangeArrowheads="1"/>
                </p:cNvSpPr>
                <p:nvPr/>
              </p:nvSpPr>
              <p:spPr bwMode="auto">
                <a:xfrm>
                  <a:off x="1001" y="2976"/>
                  <a:ext cx="487"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89" name="Group 217">
                <a:extLst>
                  <a:ext uri="{FF2B5EF4-FFF2-40B4-BE49-F238E27FC236}">
                    <a16:creationId xmlns:a16="http://schemas.microsoft.com/office/drawing/2014/main" id="{9A45E91E-C366-41AA-A007-BDBD42710C98}"/>
                  </a:ext>
                </a:extLst>
              </p:cNvPr>
              <p:cNvGrpSpPr>
                <a:grpSpLocks/>
              </p:cNvGrpSpPr>
              <p:nvPr/>
            </p:nvGrpSpPr>
            <p:grpSpPr bwMode="auto">
              <a:xfrm>
                <a:off x="1488" y="2976"/>
                <a:ext cx="494" cy="672"/>
                <a:chOff x="1488" y="2976"/>
                <a:chExt cx="494" cy="672"/>
              </a:xfrm>
            </p:grpSpPr>
            <p:sp>
              <p:nvSpPr>
                <p:cNvPr id="28793" name="Rectangle 121">
                  <a:extLst>
                    <a:ext uri="{FF2B5EF4-FFF2-40B4-BE49-F238E27FC236}">
                      <a16:creationId xmlns:a16="http://schemas.microsoft.com/office/drawing/2014/main" id="{696B563D-27B5-42C2-B8AA-E9E854B87139}"/>
                    </a:ext>
                  </a:extLst>
                </p:cNvPr>
                <p:cNvSpPr>
                  <a:spLocks noChangeArrowheads="1"/>
                </p:cNvSpPr>
                <p:nvPr/>
              </p:nvSpPr>
              <p:spPr bwMode="auto">
                <a:xfrm>
                  <a:off x="1531" y="2976"/>
                  <a:ext cx="4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982</a:t>
                  </a:r>
                  <a:endParaRPr lang="en-US" altLang="en-US" sz="1200">
                    <a:cs typeface="Times New Roman" panose="02020603050405020304" pitchFamily="18" charset="0"/>
                  </a:endParaRPr>
                </a:p>
                <a:p>
                  <a:pPr algn="ctr" eaLnBrk="0" hangingPunct="0"/>
                  <a:endParaRPr lang="en-US" altLang="en-US" sz="2400"/>
                </a:p>
              </p:txBody>
            </p:sp>
            <p:sp>
              <p:nvSpPr>
                <p:cNvPr id="28888" name="Rectangle 216">
                  <a:extLst>
                    <a:ext uri="{FF2B5EF4-FFF2-40B4-BE49-F238E27FC236}">
                      <a16:creationId xmlns:a16="http://schemas.microsoft.com/office/drawing/2014/main" id="{07125E59-377A-4A09-BA73-8C4F95A59B53}"/>
                    </a:ext>
                  </a:extLst>
                </p:cNvPr>
                <p:cNvSpPr>
                  <a:spLocks noChangeArrowheads="1"/>
                </p:cNvSpPr>
                <p:nvPr/>
              </p:nvSpPr>
              <p:spPr bwMode="auto">
                <a:xfrm>
                  <a:off x="1488" y="2976"/>
                  <a:ext cx="4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91" name="Group 219">
                <a:extLst>
                  <a:ext uri="{FF2B5EF4-FFF2-40B4-BE49-F238E27FC236}">
                    <a16:creationId xmlns:a16="http://schemas.microsoft.com/office/drawing/2014/main" id="{3D228C24-E600-4597-B609-72D244DAC2D4}"/>
                  </a:ext>
                </a:extLst>
              </p:cNvPr>
              <p:cNvGrpSpPr>
                <a:grpSpLocks/>
              </p:cNvGrpSpPr>
              <p:nvPr/>
            </p:nvGrpSpPr>
            <p:grpSpPr bwMode="auto">
              <a:xfrm>
                <a:off x="1982" y="2976"/>
                <a:ext cx="652" cy="672"/>
                <a:chOff x="1982" y="2976"/>
                <a:chExt cx="652" cy="672"/>
              </a:xfrm>
            </p:grpSpPr>
            <p:sp>
              <p:nvSpPr>
                <p:cNvPr id="28794" name="Rectangle 122">
                  <a:extLst>
                    <a:ext uri="{FF2B5EF4-FFF2-40B4-BE49-F238E27FC236}">
                      <a16:creationId xmlns:a16="http://schemas.microsoft.com/office/drawing/2014/main" id="{2621FE92-D85F-4287-8916-BDF437A8D5A9}"/>
                    </a:ext>
                  </a:extLst>
                </p:cNvPr>
                <p:cNvSpPr>
                  <a:spLocks noChangeArrowheads="1"/>
                </p:cNvSpPr>
                <p:nvPr/>
              </p:nvSpPr>
              <p:spPr bwMode="auto">
                <a:xfrm>
                  <a:off x="2025" y="2976"/>
                  <a:ext cx="566"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871</a:t>
                  </a:r>
                  <a:endParaRPr lang="en-US" altLang="en-US" sz="1200">
                    <a:cs typeface="Times New Roman" panose="02020603050405020304" pitchFamily="18" charset="0"/>
                  </a:endParaRPr>
                </a:p>
                <a:p>
                  <a:pPr algn="ctr" eaLnBrk="0" hangingPunct="0"/>
                  <a:endParaRPr lang="en-US" altLang="en-US" sz="2400"/>
                </a:p>
              </p:txBody>
            </p:sp>
            <p:sp>
              <p:nvSpPr>
                <p:cNvPr id="28890" name="Rectangle 218">
                  <a:extLst>
                    <a:ext uri="{FF2B5EF4-FFF2-40B4-BE49-F238E27FC236}">
                      <a16:creationId xmlns:a16="http://schemas.microsoft.com/office/drawing/2014/main" id="{94C0DBAA-AAD4-4140-A886-831B84805379}"/>
                    </a:ext>
                  </a:extLst>
                </p:cNvPr>
                <p:cNvSpPr>
                  <a:spLocks noChangeArrowheads="1"/>
                </p:cNvSpPr>
                <p:nvPr/>
              </p:nvSpPr>
              <p:spPr bwMode="auto">
                <a:xfrm>
                  <a:off x="1982" y="2976"/>
                  <a:ext cx="652"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93" name="Group 221">
                <a:extLst>
                  <a:ext uri="{FF2B5EF4-FFF2-40B4-BE49-F238E27FC236}">
                    <a16:creationId xmlns:a16="http://schemas.microsoft.com/office/drawing/2014/main" id="{831A2D82-803E-413E-A209-5144AB6EA9C9}"/>
                  </a:ext>
                </a:extLst>
              </p:cNvPr>
              <p:cNvGrpSpPr>
                <a:grpSpLocks/>
              </p:cNvGrpSpPr>
              <p:nvPr/>
            </p:nvGrpSpPr>
            <p:grpSpPr bwMode="auto">
              <a:xfrm>
                <a:off x="2634" y="2976"/>
                <a:ext cx="464" cy="672"/>
                <a:chOff x="2634" y="2976"/>
                <a:chExt cx="464" cy="672"/>
              </a:xfrm>
            </p:grpSpPr>
            <p:sp>
              <p:nvSpPr>
                <p:cNvPr id="28795" name="Rectangle 123">
                  <a:extLst>
                    <a:ext uri="{FF2B5EF4-FFF2-40B4-BE49-F238E27FC236}">
                      <a16:creationId xmlns:a16="http://schemas.microsoft.com/office/drawing/2014/main" id="{5C194141-7095-48DF-8B3E-FC3696B7CB68}"/>
                    </a:ext>
                  </a:extLst>
                </p:cNvPr>
                <p:cNvSpPr>
                  <a:spLocks noChangeArrowheads="1"/>
                </p:cNvSpPr>
                <p:nvPr/>
              </p:nvSpPr>
              <p:spPr bwMode="auto">
                <a:xfrm>
                  <a:off x="2677" y="2976"/>
                  <a:ext cx="37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871</a:t>
                  </a:r>
                  <a:endParaRPr lang="en-US" altLang="en-US" sz="1200">
                    <a:cs typeface="Times New Roman" panose="02020603050405020304" pitchFamily="18" charset="0"/>
                  </a:endParaRPr>
                </a:p>
                <a:p>
                  <a:pPr algn="ctr" eaLnBrk="0" hangingPunct="0"/>
                  <a:endParaRPr lang="en-US" altLang="en-US" sz="2400"/>
                </a:p>
              </p:txBody>
            </p:sp>
            <p:sp>
              <p:nvSpPr>
                <p:cNvPr id="28892" name="Rectangle 220">
                  <a:extLst>
                    <a:ext uri="{FF2B5EF4-FFF2-40B4-BE49-F238E27FC236}">
                      <a16:creationId xmlns:a16="http://schemas.microsoft.com/office/drawing/2014/main" id="{DBB47DEF-75FB-46F4-B32B-1D8AFC9EB6A5}"/>
                    </a:ext>
                  </a:extLst>
                </p:cNvPr>
                <p:cNvSpPr>
                  <a:spLocks noChangeArrowheads="1"/>
                </p:cNvSpPr>
                <p:nvPr/>
              </p:nvSpPr>
              <p:spPr bwMode="auto">
                <a:xfrm>
                  <a:off x="2634" y="2976"/>
                  <a:ext cx="46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95" name="Group 223">
                <a:extLst>
                  <a:ext uri="{FF2B5EF4-FFF2-40B4-BE49-F238E27FC236}">
                    <a16:creationId xmlns:a16="http://schemas.microsoft.com/office/drawing/2014/main" id="{9282424E-9B95-485A-83F1-96328C513628}"/>
                  </a:ext>
                </a:extLst>
              </p:cNvPr>
              <p:cNvGrpSpPr>
                <a:grpSpLocks/>
              </p:cNvGrpSpPr>
              <p:nvPr/>
            </p:nvGrpSpPr>
            <p:grpSpPr bwMode="auto">
              <a:xfrm>
                <a:off x="0" y="3648"/>
                <a:ext cx="524" cy="480"/>
                <a:chOff x="0" y="3648"/>
                <a:chExt cx="524" cy="480"/>
              </a:xfrm>
            </p:grpSpPr>
            <p:sp>
              <p:nvSpPr>
                <p:cNvPr id="28796" name="Rectangle 124">
                  <a:extLst>
                    <a:ext uri="{FF2B5EF4-FFF2-40B4-BE49-F238E27FC236}">
                      <a16:creationId xmlns:a16="http://schemas.microsoft.com/office/drawing/2014/main" id="{22FE47D1-3B51-4E79-AF97-509F3B185EF2}"/>
                    </a:ext>
                  </a:extLst>
                </p:cNvPr>
                <p:cNvSpPr>
                  <a:spLocks noChangeArrowheads="1"/>
                </p:cNvSpPr>
                <p:nvPr/>
              </p:nvSpPr>
              <p:spPr bwMode="auto">
                <a:xfrm>
                  <a:off x="43" y="3648"/>
                  <a:ext cx="4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R</a:t>
                  </a:r>
                  <a:endParaRPr lang="en-US" altLang="en-US" sz="1200">
                    <a:cs typeface="Times New Roman" panose="02020603050405020304" pitchFamily="18" charset="0"/>
                  </a:endParaRPr>
                </a:p>
                <a:p>
                  <a:pPr algn="ctr" eaLnBrk="0" hangingPunct="0"/>
                  <a:endParaRPr lang="en-US" altLang="en-US" sz="2400"/>
                </a:p>
              </p:txBody>
            </p:sp>
            <p:sp>
              <p:nvSpPr>
                <p:cNvPr id="28894" name="Rectangle 222">
                  <a:extLst>
                    <a:ext uri="{FF2B5EF4-FFF2-40B4-BE49-F238E27FC236}">
                      <a16:creationId xmlns:a16="http://schemas.microsoft.com/office/drawing/2014/main" id="{7605E320-0B7D-4924-8BF1-5C827AE0B0A0}"/>
                    </a:ext>
                  </a:extLst>
                </p:cNvPr>
                <p:cNvSpPr>
                  <a:spLocks noChangeArrowheads="1"/>
                </p:cNvSpPr>
                <p:nvPr/>
              </p:nvSpPr>
              <p:spPr bwMode="auto">
                <a:xfrm>
                  <a:off x="0" y="3648"/>
                  <a:ext cx="5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97" name="Group 225">
                <a:extLst>
                  <a:ext uri="{FF2B5EF4-FFF2-40B4-BE49-F238E27FC236}">
                    <a16:creationId xmlns:a16="http://schemas.microsoft.com/office/drawing/2014/main" id="{06F59DB2-A18C-478D-A6CA-1D2095155ACB}"/>
                  </a:ext>
                </a:extLst>
              </p:cNvPr>
              <p:cNvGrpSpPr>
                <a:grpSpLocks/>
              </p:cNvGrpSpPr>
              <p:nvPr/>
            </p:nvGrpSpPr>
            <p:grpSpPr bwMode="auto">
              <a:xfrm>
                <a:off x="524" y="3648"/>
                <a:ext cx="477" cy="480"/>
                <a:chOff x="524" y="3648"/>
                <a:chExt cx="477" cy="480"/>
              </a:xfrm>
            </p:grpSpPr>
            <p:sp>
              <p:nvSpPr>
                <p:cNvPr id="28797" name="Rectangle 125">
                  <a:extLst>
                    <a:ext uri="{FF2B5EF4-FFF2-40B4-BE49-F238E27FC236}">
                      <a16:creationId xmlns:a16="http://schemas.microsoft.com/office/drawing/2014/main" id="{D1E57113-09B1-44F4-A160-87F7CD44E413}"/>
                    </a:ext>
                  </a:extLst>
                </p:cNvPr>
                <p:cNvSpPr>
                  <a:spLocks noChangeArrowheads="1"/>
                </p:cNvSpPr>
                <p:nvPr/>
              </p:nvSpPr>
              <p:spPr bwMode="auto">
                <a:xfrm>
                  <a:off x="567" y="3648"/>
                  <a:ext cx="39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896" name="Rectangle 224">
                  <a:extLst>
                    <a:ext uri="{FF2B5EF4-FFF2-40B4-BE49-F238E27FC236}">
                      <a16:creationId xmlns:a16="http://schemas.microsoft.com/office/drawing/2014/main" id="{99741F9E-4679-420C-8FDB-F08D928822E2}"/>
                    </a:ext>
                  </a:extLst>
                </p:cNvPr>
                <p:cNvSpPr>
                  <a:spLocks noChangeArrowheads="1"/>
                </p:cNvSpPr>
                <p:nvPr/>
              </p:nvSpPr>
              <p:spPr bwMode="auto">
                <a:xfrm>
                  <a:off x="524" y="3648"/>
                  <a:ext cx="47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899" name="Group 227">
                <a:extLst>
                  <a:ext uri="{FF2B5EF4-FFF2-40B4-BE49-F238E27FC236}">
                    <a16:creationId xmlns:a16="http://schemas.microsoft.com/office/drawing/2014/main" id="{00350252-2D9A-428A-A552-3B3E5E7AAEFE}"/>
                  </a:ext>
                </a:extLst>
              </p:cNvPr>
              <p:cNvGrpSpPr>
                <a:grpSpLocks/>
              </p:cNvGrpSpPr>
              <p:nvPr/>
            </p:nvGrpSpPr>
            <p:grpSpPr bwMode="auto">
              <a:xfrm>
                <a:off x="1001" y="3648"/>
                <a:ext cx="487" cy="480"/>
                <a:chOff x="1001" y="3648"/>
                <a:chExt cx="487" cy="480"/>
              </a:xfrm>
            </p:grpSpPr>
            <p:sp>
              <p:nvSpPr>
                <p:cNvPr id="28798" name="Rectangle 126">
                  <a:extLst>
                    <a:ext uri="{FF2B5EF4-FFF2-40B4-BE49-F238E27FC236}">
                      <a16:creationId xmlns:a16="http://schemas.microsoft.com/office/drawing/2014/main" id="{3FA6B908-2E9D-4903-A2C5-15EA6D88C234}"/>
                    </a:ext>
                  </a:extLst>
                </p:cNvPr>
                <p:cNvSpPr>
                  <a:spLocks noChangeArrowheads="1"/>
                </p:cNvSpPr>
                <p:nvPr/>
              </p:nvSpPr>
              <p:spPr bwMode="auto">
                <a:xfrm>
                  <a:off x="1044" y="3648"/>
                  <a:ext cx="40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898" name="Rectangle 226">
                  <a:extLst>
                    <a:ext uri="{FF2B5EF4-FFF2-40B4-BE49-F238E27FC236}">
                      <a16:creationId xmlns:a16="http://schemas.microsoft.com/office/drawing/2014/main" id="{F3A44E7C-F380-4F25-AE97-6DB45EB2B812}"/>
                    </a:ext>
                  </a:extLst>
                </p:cNvPr>
                <p:cNvSpPr>
                  <a:spLocks noChangeArrowheads="1"/>
                </p:cNvSpPr>
                <p:nvPr/>
              </p:nvSpPr>
              <p:spPr bwMode="auto">
                <a:xfrm>
                  <a:off x="1001" y="3648"/>
                  <a:ext cx="48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01" name="Group 229">
                <a:extLst>
                  <a:ext uri="{FF2B5EF4-FFF2-40B4-BE49-F238E27FC236}">
                    <a16:creationId xmlns:a16="http://schemas.microsoft.com/office/drawing/2014/main" id="{CAB6DADE-534E-401F-B993-E9A69C4AE03B}"/>
                  </a:ext>
                </a:extLst>
              </p:cNvPr>
              <p:cNvGrpSpPr>
                <a:grpSpLocks/>
              </p:cNvGrpSpPr>
              <p:nvPr/>
            </p:nvGrpSpPr>
            <p:grpSpPr bwMode="auto">
              <a:xfrm>
                <a:off x="1488" y="3648"/>
                <a:ext cx="494" cy="480"/>
                <a:chOff x="1488" y="3648"/>
                <a:chExt cx="494" cy="480"/>
              </a:xfrm>
            </p:grpSpPr>
            <p:sp>
              <p:nvSpPr>
                <p:cNvPr id="28799" name="Rectangle 127">
                  <a:extLst>
                    <a:ext uri="{FF2B5EF4-FFF2-40B4-BE49-F238E27FC236}">
                      <a16:creationId xmlns:a16="http://schemas.microsoft.com/office/drawing/2014/main" id="{09243EF4-873F-4316-B8F6-DE0D8C134F1E}"/>
                    </a:ext>
                  </a:extLst>
                </p:cNvPr>
                <p:cNvSpPr>
                  <a:spLocks noChangeArrowheads="1"/>
                </p:cNvSpPr>
                <p:nvPr/>
              </p:nvSpPr>
              <p:spPr bwMode="auto">
                <a:xfrm>
                  <a:off x="1531" y="3648"/>
                  <a:ext cx="4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900" name="Rectangle 228">
                  <a:extLst>
                    <a:ext uri="{FF2B5EF4-FFF2-40B4-BE49-F238E27FC236}">
                      <a16:creationId xmlns:a16="http://schemas.microsoft.com/office/drawing/2014/main" id="{00F28979-9862-4210-AF68-F8EE08227320}"/>
                    </a:ext>
                  </a:extLst>
                </p:cNvPr>
                <p:cNvSpPr>
                  <a:spLocks noChangeArrowheads="1"/>
                </p:cNvSpPr>
                <p:nvPr/>
              </p:nvSpPr>
              <p:spPr bwMode="auto">
                <a:xfrm>
                  <a:off x="1488" y="3648"/>
                  <a:ext cx="4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03" name="Group 231">
                <a:extLst>
                  <a:ext uri="{FF2B5EF4-FFF2-40B4-BE49-F238E27FC236}">
                    <a16:creationId xmlns:a16="http://schemas.microsoft.com/office/drawing/2014/main" id="{CA3CBCDE-E52E-430E-B4EE-74615A80B140}"/>
                  </a:ext>
                </a:extLst>
              </p:cNvPr>
              <p:cNvGrpSpPr>
                <a:grpSpLocks/>
              </p:cNvGrpSpPr>
              <p:nvPr/>
            </p:nvGrpSpPr>
            <p:grpSpPr bwMode="auto">
              <a:xfrm>
                <a:off x="1982" y="3648"/>
                <a:ext cx="652" cy="480"/>
                <a:chOff x="1982" y="3648"/>
                <a:chExt cx="652" cy="480"/>
              </a:xfrm>
            </p:grpSpPr>
            <p:sp>
              <p:nvSpPr>
                <p:cNvPr id="28800" name="Rectangle 128">
                  <a:extLst>
                    <a:ext uri="{FF2B5EF4-FFF2-40B4-BE49-F238E27FC236}">
                      <a16:creationId xmlns:a16="http://schemas.microsoft.com/office/drawing/2014/main" id="{D4FF1179-6EC9-453F-877B-BD91786EC596}"/>
                    </a:ext>
                  </a:extLst>
                </p:cNvPr>
                <p:cNvSpPr>
                  <a:spLocks noChangeArrowheads="1"/>
                </p:cNvSpPr>
                <p:nvPr/>
              </p:nvSpPr>
              <p:spPr bwMode="auto">
                <a:xfrm>
                  <a:off x="2025" y="3648"/>
                  <a:ext cx="5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1482</a:t>
                  </a:r>
                  <a:endParaRPr lang="en-US" altLang="en-US" sz="1200">
                    <a:cs typeface="Times New Roman" panose="02020603050405020304" pitchFamily="18" charset="0"/>
                  </a:endParaRPr>
                </a:p>
                <a:p>
                  <a:pPr algn="ctr" eaLnBrk="0" hangingPunct="0"/>
                  <a:endParaRPr lang="en-US" altLang="en-US" sz="2400"/>
                </a:p>
              </p:txBody>
            </p:sp>
            <p:sp>
              <p:nvSpPr>
                <p:cNvPr id="28902" name="Rectangle 230">
                  <a:extLst>
                    <a:ext uri="{FF2B5EF4-FFF2-40B4-BE49-F238E27FC236}">
                      <a16:creationId xmlns:a16="http://schemas.microsoft.com/office/drawing/2014/main" id="{7071F530-7209-4C13-B5CB-F22921E3118C}"/>
                    </a:ext>
                  </a:extLst>
                </p:cNvPr>
                <p:cNvSpPr>
                  <a:spLocks noChangeArrowheads="1"/>
                </p:cNvSpPr>
                <p:nvPr/>
              </p:nvSpPr>
              <p:spPr bwMode="auto">
                <a:xfrm>
                  <a:off x="1982" y="3648"/>
                  <a:ext cx="65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05" name="Group 233">
                <a:extLst>
                  <a:ext uri="{FF2B5EF4-FFF2-40B4-BE49-F238E27FC236}">
                    <a16:creationId xmlns:a16="http://schemas.microsoft.com/office/drawing/2014/main" id="{FA373D06-D6E4-41FF-9F0E-F8775BDABFC4}"/>
                  </a:ext>
                </a:extLst>
              </p:cNvPr>
              <p:cNvGrpSpPr>
                <a:grpSpLocks/>
              </p:cNvGrpSpPr>
              <p:nvPr/>
            </p:nvGrpSpPr>
            <p:grpSpPr bwMode="auto">
              <a:xfrm>
                <a:off x="2634" y="3648"/>
                <a:ext cx="464" cy="480"/>
                <a:chOff x="2634" y="3648"/>
                <a:chExt cx="464" cy="480"/>
              </a:xfrm>
            </p:grpSpPr>
            <p:sp>
              <p:nvSpPr>
                <p:cNvPr id="28801" name="Rectangle 129">
                  <a:extLst>
                    <a:ext uri="{FF2B5EF4-FFF2-40B4-BE49-F238E27FC236}">
                      <a16:creationId xmlns:a16="http://schemas.microsoft.com/office/drawing/2014/main" id="{DB725BE7-E6C1-4268-8C23-88578D936D5C}"/>
                    </a:ext>
                  </a:extLst>
                </p:cNvPr>
                <p:cNvSpPr>
                  <a:spLocks noChangeArrowheads="1"/>
                </p:cNvSpPr>
                <p:nvPr/>
              </p:nvSpPr>
              <p:spPr bwMode="auto">
                <a:xfrm>
                  <a:off x="2677" y="3648"/>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904" name="Rectangle 232">
                  <a:extLst>
                    <a:ext uri="{FF2B5EF4-FFF2-40B4-BE49-F238E27FC236}">
                      <a16:creationId xmlns:a16="http://schemas.microsoft.com/office/drawing/2014/main" id="{778BEF98-BD68-4F94-97FE-5615608C43F4}"/>
                    </a:ext>
                  </a:extLst>
                </p:cNvPr>
                <p:cNvSpPr>
                  <a:spLocks noChangeArrowheads="1"/>
                </p:cNvSpPr>
                <p:nvPr/>
              </p:nvSpPr>
              <p:spPr bwMode="auto">
                <a:xfrm>
                  <a:off x="2634" y="3648"/>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07" name="Group 235">
                <a:extLst>
                  <a:ext uri="{FF2B5EF4-FFF2-40B4-BE49-F238E27FC236}">
                    <a16:creationId xmlns:a16="http://schemas.microsoft.com/office/drawing/2014/main" id="{47F36297-7A01-4816-9204-852AA13282E1}"/>
                  </a:ext>
                </a:extLst>
              </p:cNvPr>
              <p:cNvGrpSpPr>
                <a:grpSpLocks/>
              </p:cNvGrpSpPr>
              <p:nvPr/>
            </p:nvGrpSpPr>
            <p:grpSpPr bwMode="auto">
              <a:xfrm>
                <a:off x="0" y="4128"/>
                <a:ext cx="524" cy="480"/>
                <a:chOff x="0" y="4128"/>
                <a:chExt cx="524" cy="480"/>
              </a:xfrm>
            </p:grpSpPr>
            <p:sp>
              <p:nvSpPr>
                <p:cNvPr id="28802" name="Rectangle 130">
                  <a:extLst>
                    <a:ext uri="{FF2B5EF4-FFF2-40B4-BE49-F238E27FC236}">
                      <a16:creationId xmlns:a16="http://schemas.microsoft.com/office/drawing/2014/main" id="{FA25D8AC-DE3A-4510-AE9E-C54A4E60FFD4}"/>
                    </a:ext>
                  </a:extLst>
                </p:cNvPr>
                <p:cNvSpPr>
                  <a:spLocks noChangeArrowheads="1"/>
                </p:cNvSpPr>
                <p:nvPr/>
              </p:nvSpPr>
              <p:spPr bwMode="auto">
                <a:xfrm>
                  <a:off x="43" y="4128"/>
                  <a:ext cx="4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S</a:t>
                  </a:r>
                  <a:endParaRPr lang="en-US" altLang="en-US" sz="1200">
                    <a:cs typeface="Times New Roman" panose="02020603050405020304" pitchFamily="18" charset="0"/>
                  </a:endParaRPr>
                </a:p>
                <a:p>
                  <a:pPr algn="ctr" eaLnBrk="0" hangingPunct="0"/>
                  <a:endParaRPr lang="en-US" altLang="en-US" sz="2400"/>
                </a:p>
              </p:txBody>
            </p:sp>
            <p:sp>
              <p:nvSpPr>
                <p:cNvPr id="28906" name="Rectangle 234">
                  <a:extLst>
                    <a:ext uri="{FF2B5EF4-FFF2-40B4-BE49-F238E27FC236}">
                      <a16:creationId xmlns:a16="http://schemas.microsoft.com/office/drawing/2014/main" id="{19D303E1-3436-4CBA-8862-DA48784E47A6}"/>
                    </a:ext>
                  </a:extLst>
                </p:cNvPr>
                <p:cNvSpPr>
                  <a:spLocks noChangeArrowheads="1"/>
                </p:cNvSpPr>
                <p:nvPr/>
              </p:nvSpPr>
              <p:spPr bwMode="auto">
                <a:xfrm>
                  <a:off x="0" y="4128"/>
                  <a:ext cx="5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09" name="Group 237">
                <a:extLst>
                  <a:ext uri="{FF2B5EF4-FFF2-40B4-BE49-F238E27FC236}">
                    <a16:creationId xmlns:a16="http://schemas.microsoft.com/office/drawing/2014/main" id="{F6F66DD9-EADD-44AE-8311-63D8285C83B4}"/>
                  </a:ext>
                </a:extLst>
              </p:cNvPr>
              <p:cNvGrpSpPr>
                <a:grpSpLocks/>
              </p:cNvGrpSpPr>
              <p:nvPr/>
            </p:nvGrpSpPr>
            <p:grpSpPr bwMode="auto">
              <a:xfrm>
                <a:off x="524" y="4128"/>
                <a:ext cx="477" cy="480"/>
                <a:chOff x="524" y="4128"/>
                <a:chExt cx="477" cy="480"/>
              </a:xfrm>
            </p:grpSpPr>
            <p:sp>
              <p:nvSpPr>
                <p:cNvPr id="28803" name="Rectangle 131">
                  <a:extLst>
                    <a:ext uri="{FF2B5EF4-FFF2-40B4-BE49-F238E27FC236}">
                      <a16:creationId xmlns:a16="http://schemas.microsoft.com/office/drawing/2014/main" id="{CC5689F5-4998-4D06-9342-1DCE3D244D5A}"/>
                    </a:ext>
                  </a:extLst>
                </p:cNvPr>
                <p:cNvSpPr>
                  <a:spLocks noChangeArrowheads="1"/>
                </p:cNvSpPr>
                <p:nvPr/>
              </p:nvSpPr>
              <p:spPr bwMode="auto">
                <a:xfrm>
                  <a:off x="567" y="4128"/>
                  <a:ext cx="39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908" name="Rectangle 236">
                  <a:extLst>
                    <a:ext uri="{FF2B5EF4-FFF2-40B4-BE49-F238E27FC236}">
                      <a16:creationId xmlns:a16="http://schemas.microsoft.com/office/drawing/2014/main" id="{F5D1AA33-4EEA-441C-8D83-ECD229F5B959}"/>
                    </a:ext>
                  </a:extLst>
                </p:cNvPr>
                <p:cNvSpPr>
                  <a:spLocks noChangeArrowheads="1"/>
                </p:cNvSpPr>
                <p:nvPr/>
              </p:nvSpPr>
              <p:spPr bwMode="auto">
                <a:xfrm>
                  <a:off x="524" y="4128"/>
                  <a:ext cx="47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11" name="Group 239">
                <a:extLst>
                  <a:ext uri="{FF2B5EF4-FFF2-40B4-BE49-F238E27FC236}">
                    <a16:creationId xmlns:a16="http://schemas.microsoft.com/office/drawing/2014/main" id="{9A8E2430-C55F-4667-8C83-97B9BB9A15FF}"/>
                  </a:ext>
                </a:extLst>
              </p:cNvPr>
              <p:cNvGrpSpPr>
                <a:grpSpLocks/>
              </p:cNvGrpSpPr>
              <p:nvPr/>
            </p:nvGrpSpPr>
            <p:grpSpPr bwMode="auto">
              <a:xfrm>
                <a:off x="1001" y="4128"/>
                <a:ext cx="487" cy="480"/>
                <a:chOff x="1001" y="4128"/>
                <a:chExt cx="487" cy="480"/>
              </a:xfrm>
            </p:grpSpPr>
            <p:sp>
              <p:nvSpPr>
                <p:cNvPr id="28804" name="Rectangle 132">
                  <a:extLst>
                    <a:ext uri="{FF2B5EF4-FFF2-40B4-BE49-F238E27FC236}">
                      <a16:creationId xmlns:a16="http://schemas.microsoft.com/office/drawing/2014/main" id="{339E61B3-23FB-478F-A7FF-1C845DF0AE66}"/>
                    </a:ext>
                  </a:extLst>
                </p:cNvPr>
                <p:cNvSpPr>
                  <a:spLocks noChangeArrowheads="1"/>
                </p:cNvSpPr>
                <p:nvPr/>
              </p:nvSpPr>
              <p:spPr bwMode="auto">
                <a:xfrm>
                  <a:off x="1044" y="4128"/>
                  <a:ext cx="40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910" name="Rectangle 238">
                  <a:extLst>
                    <a:ext uri="{FF2B5EF4-FFF2-40B4-BE49-F238E27FC236}">
                      <a16:creationId xmlns:a16="http://schemas.microsoft.com/office/drawing/2014/main" id="{2C063538-2B34-4EE0-BAEF-8EA8DFFBC778}"/>
                    </a:ext>
                  </a:extLst>
                </p:cNvPr>
                <p:cNvSpPr>
                  <a:spLocks noChangeArrowheads="1"/>
                </p:cNvSpPr>
                <p:nvPr/>
              </p:nvSpPr>
              <p:spPr bwMode="auto">
                <a:xfrm>
                  <a:off x="1001" y="4128"/>
                  <a:ext cx="48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13" name="Group 241">
                <a:extLst>
                  <a:ext uri="{FF2B5EF4-FFF2-40B4-BE49-F238E27FC236}">
                    <a16:creationId xmlns:a16="http://schemas.microsoft.com/office/drawing/2014/main" id="{539AF192-1B6E-47A9-8A24-B58F39229720}"/>
                  </a:ext>
                </a:extLst>
              </p:cNvPr>
              <p:cNvGrpSpPr>
                <a:grpSpLocks/>
              </p:cNvGrpSpPr>
              <p:nvPr/>
            </p:nvGrpSpPr>
            <p:grpSpPr bwMode="auto">
              <a:xfrm>
                <a:off x="1488" y="4128"/>
                <a:ext cx="494" cy="480"/>
                <a:chOff x="1488" y="4128"/>
                <a:chExt cx="494" cy="480"/>
              </a:xfrm>
            </p:grpSpPr>
            <p:sp>
              <p:nvSpPr>
                <p:cNvPr id="28805" name="Rectangle 133">
                  <a:extLst>
                    <a:ext uri="{FF2B5EF4-FFF2-40B4-BE49-F238E27FC236}">
                      <a16:creationId xmlns:a16="http://schemas.microsoft.com/office/drawing/2014/main" id="{324119A5-1DD3-4CD6-B6D2-495F6CA7D5CE}"/>
                    </a:ext>
                  </a:extLst>
                </p:cNvPr>
                <p:cNvSpPr>
                  <a:spLocks noChangeArrowheads="1"/>
                </p:cNvSpPr>
                <p:nvPr/>
              </p:nvSpPr>
              <p:spPr bwMode="auto">
                <a:xfrm>
                  <a:off x="1531" y="4128"/>
                  <a:ext cx="4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912" name="Rectangle 240">
                  <a:extLst>
                    <a:ext uri="{FF2B5EF4-FFF2-40B4-BE49-F238E27FC236}">
                      <a16:creationId xmlns:a16="http://schemas.microsoft.com/office/drawing/2014/main" id="{6234C946-40C7-4840-8074-70068F0F6C85}"/>
                    </a:ext>
                  </a:extLst>
                </p:cNvPr>
                <p:cNvSpPr>
                  <a:spLocks noChangeArrowheads="1"/>
                </p:cNvSpPr>
                <p:nvPr/>
              </p:nvSpPr>
              <p:spPr bwMode="auto">
                <a:xfrm>
                  <a:off x="1488" y="4128"/>
                  <a:ext cx="4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15" name="Group 243">
                <a:extLst>
                  <a:ext uri="{FF2B5EF4-FFF2-40B4-BE49-F238E27FC236}">
                    <a16:creationId xmlns:a16="http://schemas.microsoft.com/office/drawing/2014/main" id="{4628778C-B48B-486F-95F2-BB0F03298C57}"/>
                  </a:ext>
                </a:extLst>
              </p:cNvPr>
              <p:cNvGrpSpPr>
                <a:grpSpLocks/>
              </p:cNvGrpSpPr>
              <p:nvPr/>
            </p:nvGrpSpPr>
            <p:grpSpPr bwMode="auto">
              <a:xfrm>
                <a:off x="1982" y="4128"/>
                <a:ext cx="652" cy="480"/>
                <a:chOff x="1982" y="4128"/>
                <a:chExt cx="652" cy="480"/>
              </a:xfrm>
            </p:grpSpPr>
            <p:sp>
              <p:nvSpPr>
                <p:cNvPr id="28806" name="Rectangle 134">
                  <a:extLst>
                    <a:ext uri="{FF2B5EF4-FFF2-40B4-BE49-F238E27FC236}">
                      <a16:creationId xmlns:a16="http://schemas.microsoft.com/office/drawing/2014/main" id="{7E39920F-0E57-4134-9175-BF1845CFFB36}"/>
                    </a:ext>
                  </a:extLst>
                </p:cNvPr>
                <p:cNvSpPr>
                  <a:spLocks noChangeArrowheads="1"/>
                </p:cNvSpPr>
                <p:nvPr/>
              </p:nvSpPr>
              <p:spPr bwMode="auto">
                <a:xfrm>
                  <a:off x="2025" y="4128"/>
                  <a:ext cx="5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1482</a:t>
                  </a:r>
                  <a:endParaRPr lang="en-US" altLang="en-US" sz="1200">
                    <a:cs typeface="Times New Roman" panose="02020603050405020304" pitchFamily="18" charset="0"/>
                  </a:endParaRPr>
                </a:p>
                <a:p>
                  <a:pPr algn="ctr" eaLnBrk="0" hangingPunct="0"/>
                  <a:endParaRPr lang="en-US" altLang="en-US" sz="2400"/>
                </a:p>
              </p:txBody>
            </p:sp>
            <p:sp>
              <p:nvSpPr>
                <p:cNvPr id="28914" name="Rectangle 242">
                  <a:extLst>
                    <a:ext uri="{FF2B5EF4-FFF2-40B4-BE49-F238E27FC236}">
                      <a16:creationId xmlns:a16="http://schemas.microsoft.com/office/drawing/2014/main" id="{FF41CA05-36B9-4AD7-A687-7249A91BCD59}"/>
                    </a:ext>
                  </a:extLst>
                </p:cNvPr>
                <p:cNvSpPr>
                  <a:spLocks noChangeArrowheads="1"/>
                </p:cNvSpPr>
                <p:nvPr/>
              </p:nvSpPr>
              <p:spPr bwMode="auto">
                <a:xfrm>
                  <a:off x="1982" y="4128"/>
                  <a:ext cx="65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17" name="Group 245">
                <a:extLst>
                  <a:ext uri="{FF2B5EF4-FFF2-40B4-BE49-F238E27FC236}">
                    <a16:creationId xmlns:a16="http://schemas.microsoft.com/office/drawing/2014/main" id="{0C6206AE-84C6-4CE9-8241-E8B81CF16193}"/>
                  </a:ext>
                </a:extLst>
              </p:cNvPr>
              <p:cNvGrpSpPr>
                <a:grpSpLocks/>
              </p:cNvGrpSpPr>
              <p:nvPr/>
            </p:nvGrpSpPr>
            <p:grpSpPr bwMode="auto">
              <a:xfrm>
                <a:off x="2634" y="4128"/>
                <a:ext cx="464" cy="480"/>
                <a:chOff x="2634" y="4128"/>
                <a:chExt cx="464" cy="480"/>
              </a:xfrm>
            </p:grpSpPr>
            <p:sp>
              <p:nvSpPr>
                <p:cNvPr id="28807" name="Rectangle 135">
                  <a:extLst>
                    <a:ext uri="{FF2B5EF4-FFF2-40B4-BE49-F238E27FC236}">
                      <a16:creationId xmlns:a16="http://schemas.microsoft.com/office/drawing/2014/main" id="{F0530EDC-06E4-4C4B-B3B2-0E6CCE42AC16}"/>
                    </a:ext>
                  </a:extLst>
                </p:cNvPr>
                <p:cNvSpPr>
                  <a:spLocks noChangeArrowheads="1"/>
                </p:cNvSpPr>
                <p:nvPr/>
              </p:nvSpPr>
              <p:spPr bwMode="auto">
                <a:xfrm>
                  <a:off x="2677" y="4128"/>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1200">
                    <a:cs typeface="Times New Roman" panose="02020603050405020304" pitchFamily="18" charset="0"/>
                  </a:endParaRPr>
                </a:p>
                <a:p>
                  <a:pPr algn="ctr" eaLnBrk="0" hangingPunct="0"/>
                  <a:endParaRPr lang="en-US" altLang="en-US" sz="2400"/>
                </a:p>
              </p:txBody>
            </p:sp>
            <p:sp>
              <p:nvSpPr>
                <p:cNvPr id="28916" name="Rectangle 244">
                  <a:extLst>
                    <a:ext uri="{FF2B5EF4-FFF2-40B4-BE49-F238E27FC236}">
                      <a16:creationId xmlns:a16="http://schemas.microsoft.com/office/drawing/2014/main" id="{C2B649A0-D90A-4A67-9565-0D1318B4391B}"/>
                    </a:ext>
                  </a:extLst>
                </p:cNvPr>
                <p:cNvSpPr>
                  <a:spLocks noChangeArrowheads="1"/>
                </p:cNvSpPr>
                <p:nvPr/>
              </p:nvSpPr>
              <p:spPr bwMode="auto">
                <a:xfrm>
                  <a:off x="2634" y="4128"/>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19" name="Group 247">
                <a:extLst>
                  <a:ext uri="{FF2B5EF4-FFF2-40B4-BE49-F238E27FC236}">
                    <a16:creationId xmlns:a16="http://schemas.microsoft.com/office/drawing/2014/main" id="{05999C19-6AF1-4D64-AC05-5DC09BA8A665}"/>
                  </a:ext>
                </a:extLst>
              </p:cNvPr>
              <p:cNvGrpSpPr>
                <a:grpSpLocks/>
              </p:cNvGrpSpPr>
              <p:nvPr/>
            </p:nvGrpSpPr>
            <p:grpSpPr bwMode="auto">
              <a:xfrm>
                <a:off x="0" y="4608"/>
                <a:ext cx="524" cy="480"/>
                <a:chOff x="0" y="4608"/>
                <a:chExt cx="524" cy="480"/>
              </a:xfrm>
            </p:grpSpPr>
            <p:sp>
              <p:nvSpPr>
                <p:cNvPr id="28808" name="Rectangle 136">
                  <a:extLst>
                    <a:ext uri="{FF2B5EF4-FFF2-40B4-BE49-F238E27FC236}">
                      <a16:creationId xmlns:a16="http://schemas.microsoft.com/office/drawing/2014/main" id="{0C9BE47D-7178-499D-BB98-9D64204A8184}"/>
                    </a:ext>
                  </a:extLst>
                </p:cNvPr>
                <p:cNvSpPr>
                  <a:spLocks noChangeArrowheads="1"/>
                </p:cNvSpPr>
                <p:nvPr/>
              </p:nvSpPr>
              <p:spPr bwMode="auto">
                <a:xfrm>
                  <a:off x="43" y="4608"/>
                  <a:ext cx="43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T</a:t>
                  </a:r>
                  <a:endParaRPr lang="en-US" altLang="en-US" sz="2400"/>
                </a:p>
              </p:txBody>
            </p:sp>
            <p:sp>
              <p:nvSpPr>
                <p:cNvPr id="28918" name="Rectangle 246">
                  <a:extLst>
                    <a:ext uri="{FF2B5EF4-FFF2-40B4-BE49-F238E27FC236}">
                      <a16:creationId xmlns:a16="http://schemas.microsoft.com/office/drawing/2014/main" id="{73A40F06-FEFA-4F87-929B-DC35D350938E}"/>
                    </a:ext>
                  </a:extLst>
                </p:cNvPr>
                <p:cNvSpPr>
                  <a:spLocks noChangeArrowheads="1"/>
                </p:cNvSpPr>
                <p:nvPr/>
              </p:nvSpPr>
              <p:spPr bwMode="auto">
                <a:xfrm>
                  <a:off x="0" y="4608"/>
                  <a:ext cx="52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21" name="Group 249">
                <a:extLst>
                  <a:ext uri="{FF2B5EF4-FFF2-40B4-BE49-F238E27FC236}">
                    <a16:creationId xmlns:a16="http://schemas.microsoft.com/office/drawing/2014/main" id="{57AC32FA-6513-4F79-B604-A0C8BDFD6700}"/>
                  </a:ext>
                </a:extLst>
              </p:cNvPr>
              <p:cNvGrpSpPr>
                <a:grpSpLocks/>
              </p:cNvGrpSpPr>
              <p:nvPr/>
            </p:nvGrpSpPr>
            <p:grpSpPr bwMode="auto">
              <a:xfrm>
                <a:off x="524" y="4608"/>
                <a:ext cx="477" cy="480"/>
                <a:chOff x="524" y="4608"/>
                <a:chExt cx="477" cy="480"/>
              </a:xfrm>
            </p:grpSpPr>
            <p:sp>
              <p:nvSpPr>
                <p:cNvPr id="28809" name="Rectangle 137">
                  <a:extLst>
                    <a:ext uri="{FF2B5EF4-FFF2-40B4-BE49-F238E27FC236}">
                      <a16:creationId xmlns:a16="http://schemas.microsoft.com/office/drawing/2014/main" id="{0EDD6BAE-9AE7-4193-845F-7CABBA853404}"/>
                    </a:ext>
                  </a:extLst>
                </p:cNvPr>
                <p:cNvSpPr>
                  <a:spLocks noChangeArrowheads="1"/>
                </p:cNvSpPr>
                <p:nvPr/>
              </p:nvSpPr>
              <p:spPr bwMode="auto">
                <a:xfrm>
                  <a:off x="567" y="4608"/>
                  <a:ext cx="39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a:t>
                  </a:r>
                  <a:endParaRPr lang="en-US" altLang="en-US" sz="2400"/>
                </a:p>
              </p:txBody>
            </p:sp>
            <p:sp>
              <p:nvSpPr>
                <p:cNvPr id="28920" name="Rectangle 248">
                  <a:extLst>
                    <a:ext uri="{FF2B5EF4-FFF2-40B4-BE49-F238E27FC236}">
                      <a16:creationId xmlns:a16="http://schemas.microsoft.com/office/drawing/2014/main" id="{A5B23C9A-75C7-4CB5-8ADD-4D5CD73CFDED}"/>
                    </a:ext>
                  </a:extLst>
                </p:cNvPr>
                <p:cNvSpPr>
                  <a:spLocks noChangeArrowheads="1"/>
                </p:cNvSpPr>
                <p:nvPr/>
              </p:nvSpPr>
              <p:spPr bwMode="auto">
                <a:xfrm>
                  <a:off x="524" y="4608"/>
                  <a:ext cx="47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23" name="Group 251">
                <a:extLst>
                  <a:ext uri="{FF2B5EF4-FFF2-40B4-BE49-F238E27FC236}">
                    <a16:creationId xmlns:a16="http://schemas.microsoft.com/office/drawing/2014/main" id="{09B7D897-CFBD-4BFC-888B-E54CA6B04F17}"/>
                  </a:ext>
                </a:extLst>
              </p:cNvPr>
              <p:cNvGrpSpPr>
                <a:grpSpLocks/>
              </p:cNvGrpSpPr>
              <p:nvPr/>
            </p:nvGrpSpPr>
            <p:grpSpPr bwMode="auto">
              <a:xfrm>
                <a:off x="1001" y="4608"/>
                <a:ext cx="487" cy="480"/>
                <a:chOff x="1001" y="4608"/>
                <a:chExt cx="487" cy="480"/>
              </a:xfrm>
            </p:grpSpPr>
            <p:sp>
              <p:nvSpPr>
                <p:cNvPr id="28810" name="Rectangle 138">
                  <a:extLst>
                    <a:ext uri="{FF2B5EF4-FFF2-40B4-BE49-F238E27FC236}">
                      <a16:creationId xmlns:a16="http://schemas.microsoft.com/office/drawing/2014/main" id="{AD5657A1-4E18-4670-9498-3B504548E449}"/>
                    </a:ext>
                  </a:extLst>
                </p:cNvPr>
                <p:cNvSpPr>
                  <a:spLocks noChangeArrowheads="1"/>
                </p:cNvSpPr>
                <p:nvPr/>
              </p:nvSpPr>
              <p:spPr bwMode="auto">
                <a:xfrm>
                  <a:off x="1044" y="4608"/>
                  <a:ext cx="401"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371</a:t>
                  </a:r>
                  <a:endParaRPr lang="en-US" altLang="en-US" sz="2400"/>
                </a:p>
              </p:txBody>
            </p:sp>
            <p:sp>
              <p:nvSpPr>
                <p:cNvPr id="28922" name="Rectangle 250">
                  <a:extLst>
                    <a:ext uri="{FF2B5EF4-FFF2-40B4-BE49-F238E27FC236}">
                      <a16:creationId xmlns:a16="http://schemas.microsoft.com/office/drawing/2014/main" id="{B9B8AF67-9752-415D-A35B-8D4B5E4987F7}"/>
                    </a:ext>
                  </a:extLst>
                </p:cNvPr>
                <p:cNvSpPr>
                  <a:spLocks noChangeArrowheads="1"/>
                </p:cNvSpPr>
                <p:nvPr/>
              </p:nvSpPr>
              <p:spPr bwMode="auto">
                <a:xfrm>
                  <a:off x="1001" y="4608"/>
                  <a:ext cx="487"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25" name="Group 253">
                <a:extLst>
                  <a:ext uri="{FF2B5EF4-FFF2-40B4-BE49-F238E27FC236}">
                    <a16:creationId xmlns:a16="http://schemas.microsoft.com/office/drawing/2014/main" id="{C6DDBCC3-ACFE-430C-A323-F597084E3274}"/>
                  </a:ext>
                </a:extLst>
              </p:cNvPr>
              <p:cNvGrpSpPr>
                <a:grpSpLocks/>
              </p:cNvGrpSpPr>
              <p:nvPr/>
            </p:nvGrpSpPr>
            <p:grpSpPr bwMode="auto">
              <a:xfrm>
                <a:off x="1488" y="4608"/>
                <a:ext cx="494" cy="480"/>
                <a:chOff x="1488" y="4608"/>
                <a:chExt cx="494" cy="480"/>
              </a:xfrm>
            </p:grpSpPr>
            <p:sp>
              <p:nvSpPr>
                <p:cNvPr id="28811" name="Rectangle 139">
                  <a:extLst>
                    <a:ext uri="{FF2B5EF4-FFF2-40B4-BE49-F238E27FC236}">
                      <a16:creationId xmlns:a16="http://schemas.microsoft.com/office/drawing/2014/main" id="{603E6355-C25C-4DDE-AD26-5FF52A13C790}"/>
                    </a:ext>
                  </a:extLst>
                </p:cNvPr>
                <p:cNvSpPr>
                  <a:spLocks noChangeArrowheads="1"/>
                </p:cNvSpPr>
                <p:nvPr/>
              </p:nvSpPr>
              <p:spPr bwMode="auto">
                <a:xfrm>
                  <a:off x="1531" y="4608"/>
                  <a:ext cx="4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260</a:t>
                  </a:r>
                  <a:endParaRPr lang="en-US" altLang="en-US" sz="2400"/>
                </a:p>
              </p:txBody>
            </p:sp>
            <p:sp>
              <p:nvSpPr>
                <p:cNvPr id="28924" name="Rectangle 252">
                  <a:extLst>
                    <a:ext uri="{FF2B5EF4-FFF2-40B4-BE49-F238E27FC236}">
                      <a16:creationId xmlns:a16="http://schemas.microsoft.com/office/drawing/2014/main" id="{4107777A-B360-4DA0-9268-DF19D56748E4}"/>
                    </a:ext>
                  </a:extLst>
                </p:cNvPr>
                <p:cNvSpPr>
                  <a:spLocks noChangeArrowheads="1"/>
                </p:cNvSpPr>
                <p:nvPr/>
              </p:nvSpPr>
              <p:spPr bwMode="auto">
                <a:xfrm>
                  <a:off x="1488" y="4608"/>
                  <a:ext cx="4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27" name="Group 255">
                <a:extLst>
                  <a:ext uri="{FF2B5EF4-FFF2-40B4-BE49-F238E27FC236}">
                    <a16:creationId xmlns:a16="http://schemas.microsoft.com/office/drawing/2014/main" id="{7201A9E3-A824-4DEB-9379-AF0D34B8A9A2}"/>
                  </a:ext>
                </a:extLst>
              </p:cNvPr>
              <p:cNvGrpSpPr>
                <a:grpSpLocks/>
              </p:cNvGrpSpPr>
              <p:nvPr/>
            </p:nvGrpSpPr>
            <p:grpSpPr bwMode="auto">
              <a:xfrm>
                <a:off x="1982" y="4608"/>
                <a:ext cx="652" cy="480"/>
                <a:chOff x="1982" y="4608"/>
                <a:chExt cx="652" cy="480"/>
              </a:xfrm>
            </p:grpSpPr>
            <p:sp>
              <p:nvSpPr>
                <p:cNvPr id="28812" name="Rectangle 140">
                  <a:extLst>
                    <a:ext uri="{FF2B5EF4-FFF2-40B4-BE49-F238E27FC236}">
                      <a16:creationId xmlns:a16="http://schemas.microsoft.com/office/drawing/2014/main" id="{5EFB9280-222D-481C-9BE1-AF9789B2232D}"/>
                    </a:ext>
                  </a:extLst>
                </p:cNvPr>
                <p:cNvSpPr>
                  <a:spLocks noChangeArrowheads="1"/>
                </p:cNvSpPr>
                <p:nvPr/>
              </p:nvSpPr>
              <p:spPr bwMode="auto">
                <a:xfrm>
                  <a:off x="2025" y="4608"/>
                  <a:ext cx="5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  204</a:t>
                  </a:r>
                  <a:endParaRPr lang="en-US" altLang="en-US" sz="2400"/>
                </a:p>
              </p:txBody>
            </p:sp>
            <p:sp>
              <p:nvSpPr>
                <p:cNvPr id="28926" name="Rectangle 254">
                  <a:extLst>
                    <a:ext uri="{FF2B5EF4-FFF2-40B4-BE49-F238E27FC236}">
                      <a16:creationId xmlns:a16="http://schemas.microsoft.com/office/drawing/2014/main" id="{717B4407-0F23-4023-8A1F-A2F2D4E350FC}"/>
                    </a:ext>
                  </a:extLst>
                </p:cNvPr>
                <p:cNvSpPr>
                  <a:spLocks noChangeArrowheads="1"/>
                </p:cNvSpPr>
                <p:nvPr/>
              </p:nvSpPr>
              <p:spPr bwMode="auto">
                <a:xfrm>
                  <a:off x="1982" y="4608"/>
                  <a:ext cx="652"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929" name="Group 257">
                <a:extLst>
                  <a:ext uri="{FF2B5EF4-FFF2-40B4-BE49-F238E27FC236}">
                    <a16:creationId xmlns:a16="http://schemas.microsoft.com/office/drawing/2014/main" id="{38DBDD1F-0588-46CC-93ED-D133CCE0EA2E}"/>
                  </a:ext>
                </a:extLst>
              </p:cNvPr>
              <p:cNvGrpSpPr>
                <a:grpSpLocks/>
              </p:cNvGrpSpPr>
              <p:nvPr/>
            </p:nvGrpSpPr>
            <p:grpSpPr bwMode="auto">
              <a:xfrm>
                <a:off x="2634" y="4608"/>
                <a:ext cx="464" cy="480"/>
                <a:chOff x="2634" y="4608"/>
                <a:chExt cx="464" cy="480"/>
              </a:xfrm>
            </p:grpSpPr>
            <p:sp>
              <p:nvSpPr>
                <p:cNvPr id="28813" name="Rectangle 141">
                  <a:extLst>
                    <a:ext uri="{FF2B5EF4-FFF2-40B4-BE49-F238E27FC236}">
                      <a16:creationId xmlns:a16="http://schemas.microsoft.com/office/drawing/2014/main" id="{A1F5AE8A-3977-4BC2-B68B-69E6223E072D}"/>
                    </a:ext>
                  </a:extLst>
                </p:cNvPr>
                <p:cNvSpPr>
                  <a:spLocks noChangeArrowheads="1"/>
                </p:cNvSpPr>
                <p:nvPr/>
              </p:nvSpPr>
              <p:spPr bwMode="auto">
                <a:xfrm>
                  <a:off x="2677" y="4608"/>
                  <a:ext cx="37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cs typeface="Times New Roman" panose="02020603050405020304" pitchFamily="18" charset="0"/>
                    </a:rPr>
                    <a:t>204</a:t>
                  </a:r>
                  <a:endParaRPr lang="en-US" altLang="en-US" sz="2400"/>
                </a:p>
              </p:txBody>
            </p:sp>
            <p:sp>
              <p:nvSpPr>
                <p:cNvPr id="28928" name="Rectangle 256">
                  <a:extLst>
                    <a:ext uri="{FF2B5EF4-FFF2-40B4-BE49-F238E27FC236}">
                      <a16:creationId xmlns:a16="http://schemas.microsoft.com/office/drawing/2014/main" id="{C119EBC7-EF31-4A9F-A722-64E9A7DAB83E}"/>
                    </a:ext>
                  </a:extLst>
                </p:cNvPr>
                <p:cNvSpPr>
                  <a:spLocks noChangeArrowheads="1"/>
                </p:cNvSpPr>
                <p:nvPr/>
              </p:nvSpPr>
              <p:spPr bwMode="auto">
                <a:xfrm>
                  <a:off x="2634" y="4608"/>
                  <a:ext cx="46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28931" name="Rectangle 259">
              <a:extLst>
                <a:ext uri="{FF2B5EF4-FFF2-40B4-BE49-F238E27FC236}">
                  <a16:creationId xmlns:a16="http://schemas.microsoft.com/office/drawing/2014/main" id="{439B0E34-8E8E-4B05-BD44-BBD7BD8FDA87}"/>
                </a:ext>
              </a:extLst>
            </p:cNvPr>
            <p:cNvSpPr>
              <a:spLocks noChangeArrowheads="1"/>
            </p:cNvSpPr>
            <p:nvPr/>
          </p:nvSpPr>
          <p:spPr bwMode="auto">
            <a:xfrm>
              <a:off x="-3" y="-3"/>
              <a:ext cx="3104" cy="5094"/>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8933" name="Rectangle 261">
            <a:extLst>
              <a:ext uri="{FF2B5EF4-FFF2-40B4-BE49-F238E27FC236}">
                <a16:creationId xmlns:a16="http://schemas.microsoft.com/office/drawing/2014/main" id="{7CE7DAFF-8034-45BC-8D2E-572ED84A2FAF}"/>
              </a:ext>
            </a:extLst>
          </p:cNvPr>
          <p:cNvSpPr>
            <a:spLocks noChangeArrowheads="1"/>
          </p:cNvSpPr>
          <p:nvPr/>
        </p:nvSpPr>
        <p:spPr bwMode="auto">
          <a:xfrm>
            <a:off x="1676400" y="5029200"/>
            <a:ext cx="6553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a:cs typeface="Times New Roman" panose="02020603050405020304" pitchFamily="18" charset="0"/>
              </a:rPr>
              <a:t>Suhu di atas dicapai dengan memasang insulasi keramik </a:t>
            </a:r>
          </a:p>
          <a:p>
            <a:pPr eaLnBrk="0" hangingPunct="0"/>
            <a:r>
              <a:rPr lang="en-US" altLang="en-US" sz="2000">
                <a:cs typeface="Times New Roman" panose="02020603050405020304" pitchFamily="18" charset="0"/>
              </a:rPr>
              <a:t>yang tertutup pada satu ujung.</a:t>
            </a:r>
            <a:endParaRPr lang="en-US" altLang="en-US" sz="2000"/>
          </a:p>
        </p:txBody>
      </p:sp>
      <p:sp>
        <p:nvSpPr>
          <p:cNvPr id="28934" name="Rectangle 262">
            <a:extLst>
              <a:ext uri="{FF2B5EF4-FFF2-40B4-BE49-F238E27FC236}">
                <a16:creationId xmlns:a16="http://schemas.microsoft.com/office/drawing/2014/main" id="{E0F92B76-3FC4-42CB-9CF5-ED665B921CE5}"/>
              </a:ext>
            </a:extLst>
          </p:cNvPr>
          <p:cNvSpPr>
            <a:spLocks noChangeArrowheads="1"/>
          </p:cNvSpPr>
          <p:nvPr/>
        </p:nvSpPr>
        <p:spPr bwMode="auto">
          <a:xfrm>
            <a:off x="1676400" y="5715000"/>
            <a:ext cx="6705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a:cs typeface="Times New Roman" panose="02020603050405020304" pitchFamily="18" charset="0"/>
              </a:rPr>
              <a:t>Suhu yang lebih tinggi dapat dicapai dengan kompensasi umur</a:t>
            </a:r>
          </a:p>
          <a:p>
            <a:pPr eaLnBrk="0" hangingPunct="0"/>
            <a:r>
              <a:rPr lang="en-US" altLang="en-US" sz="2000">
                <a:cs typeface="Times New Roman" panose="02020603050405020304" pitchFamily="18" charset="0"/>
              </a:rPr>
              <a:t>dan kestabilan termokopel</a:t>
            </a:r>
            <a:r>
              <a:rPr lang="en-US" altLang="en-US" sz="2000"/>
              <a:t>.</a:t>
            </a:r>
          </a:p>
        </p:txBody>
      </p:sp>
      <p:sp>
        <p:nvSpPr>
          <p:cNvPr id="2" name="Footer Placeholder 1">
            <a:extLst>
              <a:ext uri="{FF2B5EF4-FFF2-40B4-BE49-F238E27FC236}">
                <a16:creationId xmlns:a16="http://schemas.microsoft.com/office/drawing/2014/main" id="{B183CDB2-4805-48A7-A654-A2816F4B65B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526241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763"/>
                                        </p:tgtEl>
                                        <p:attrNameLst>
                                          <p:attrName>style.visibility</p:attrName>
                                        </p:attrNameLst>
                                      </p:cBhvr>
                                      <p:to>
                                        <p:strVal val="visible"/>
                                      </p:to>
                                    </p:set>
                                    <p:anim calcmode="lin" valueType="num">
                                      <p:cBhvr additive="base">
                                        <p:cTn id="7" dur="500" fill="hold"/>
                                        <p:tgtEl>
                                          <p:spTgt spid="28763"/>
                                        </p:tgtEl>
                                        <p:attrNameLst>
                                          <p:attrName>ppt_x</p:attrName>
                                        </p:attrNameLst>
                                      </p:cBhvr>
                                      <p:tavLst>
                                        <p:tav tm="0">
                                          <p:val>
                                            <p:strVal val="0-#ppt_w/2"/>
                                          </p:val>
                                        </p:tav>
                                        <p:tav tm="100000">
                                          <p:val>
                                            <p:strVal val="#ppt_x"/>
                                          </p:val>
                                        </p:tav>
                                      </p:tavLst>
                                    </p:anim>
                                    <p:anim calcmode="lin" valueType="num">
                                      <p:cBhvr additive="base">
                                        <p:cTn id="8" dur="500" fill="hold"/>
                                        <p:tgtEl>
                                          <p:spTgt spid="287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8932"/>
                                        </p:tgtEl>
                                        <p:attrNameLst>
                                          <p:attrName>style.visibility</p:attrName>
                                        </p:attrNameLst>
                                      </p:cBhvr>
                                      <p:to>
                                        <p:strVal val="visible"/>
                                      </p:to>
                                    </p:set>
                                    <p:anim calcmode="lin" valueType="num">
                                      <p:cBhvr additive="base">
                                        <p:cTn id="13" dur="500" fill="hold"/>
                                        <p:tgtEl>
                                          <p:spTgt spid="28932"/>
                                        </p:tgtEl>
                                        <p:attrNameLst>
                                          <p:attrName>ppt_x</p:attrName>
                                        </p:attrNameLst>
                                      </p:cBhvr>
                                      <p:tavLst>
                                        <p:tav tm="0">
                                          <p:val>
                                            <p:strVal val="0-#ppt_w/2"/>
                                          </p:val>
                                        </p:tav>
                                        <p:tav tm="100000">
                                          <p:val>
                                            <p:strVal val="#ppt_x"/>
                                          </p:val>
                                        </p:tav>
                                      </p:tavLst>
                                    </p:anim>
                                    <p:anim calcmode="lin" valueType="num">
                                      <p:cBhvr additive="base">
                                        <p:cTn id="14" dur="500" fill="hold"/>
                                        <p:tgtEl>
                                          <p:spTgt spid="2893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933"/>
                                        </p:tgtEl>
                                        <p:attrNameLst>
                                          <p:attrName>style.visibility</p:attrName>
                                        </p:attrNameLst>
                                      </p:cBhvr>
                                      <p:to>
                                        <p:strVal val="visible"/>
                                      </p:to>
                                    </p:set>
                                    <p:anim calcmode="lin" valueType="num">
                                      <p:cBhvr additive="base">
                                        <p:cTn id="19" dur="500" fill="hold"/>
                                        <p:tgtEl>
                                          <p:spTgt spid="28933"/>
                                        </p:tgtEl>
                                        <p:attrNameLst>
                                          <p:attrName>ppt_x</p:attrName>
                                        </p:attrNameLst>
                                      </p:cBhvr>
                                      <p:tavLst>
                                        <p:tav tm="0">
                                          <p:val>
                                            <p:strVal val="0-#ppt_w/2"/>
                                          </p:val>
                                        </p:tav>
                                        <p:tav tm="100000">
                                          <p:val>
                                            <p:strVal val="#ppt_x"/>
                                          </p:val>
                                        </p:tav>
                                      </p:tavLst>
                                    </p:anim>
                                    <p:anim calcmode="lin" valueType="num">
                                      <p:cBhvr additive="base">
                                        <p:cTn id="20" dur="500" fill="hold"/>
                                        <p:tgtEl>
                                          <p:spTgt spid="2893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934"/>
                                        </p:tgtEl>
                                        <p:attrNameLst>
                                          <p:attrName>style.visibility</p:attrName>
                                        </p:attrNameLst>
                                      </p:cBhvr>
                                      <p:to>
                                        <p:strVal val="visible"/>
                                      </p:to>
                                    </p:set>
                                    <p:anim calcmode="lin" valueType="num">
                                      <p:cBhvr additive="base">
                                        <p:cTn id="25" dur="500" fill="hold"/>
                                        <p:tgtEl>
                                          <p:spTgt spid="28934"/>
                                        </p:tgtEl>
                                        <p:attrNameLst>
                                          <p:attrName>ppt_x</p:attrName>
                                        </p:attrNameLst>
                                      </p:cBhvr>
                                      <p:tavLst>
                                        <p:tav tm="0">
                                          <p:val>
                                            <p:strVal val="0-#ppt_w/2"/>
                                          </p:val>
                                        </p:tav>
                                        <p:tav tm="100000">
                                          <p:val>
                                            <p:strVal val="#ppt_x"/>
                                          </p:val>
                                        </p:tav>
                                      </p:tavLst>
                                    </p:anim>
                                    <p:anim calcmode="lin" valueType="num">
                                      <p:cBhvr additive="base">
                                        <p:cTn id="26" dur="500" fill="hold"/>
                                        <p:tgtEl>
                                          <p:spTgt spid="289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63" grpId="0" autoUpdateAnimBg="0"/>
      <p:bldP spid="28933" grpId="0" autoUpdateAnimBg="0"/>
      <p:bldP spid="2893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0C52C93-877E-4B92-897D-FD7C70BF6B3F}"/>
              </a:ext>
            </a:extLst>
          </p:cNvPr>
          <p:cNvSpPr>
            <a:spLocks noGrp="1" noChangeArrowheads="1"/>
          </p:cNvSpPr>
          <p:nvPr>
            <p:ph type="title"/>
          </p:nvPr>
        </p:nvSpPr>
        <p:spPr>
          <a:xfrm>
            <a:off x="1066800" y="381000"/>
            <a:ext cx="7620000" cy="838200"/>
          </a:xfrm>
          <a:noFill/>
          <a:ln/>
        </p:spPr>
        <p:txBody>
          <a:bodyPr/>
          <a:lstStyle/>
          <a:p>
            <a:pPr algn="l"/>
            <a:r>
              <a:rPr lang="en-US" altLang="en-US" sz="2800" dirty="0">
                <a:solidFill>
                  <a:srgbClr val="CC3300"/>
                </a:solidFill>
              </a:rPr>
              <a:t>ASTM E 230 : </a:t>
            </a:r>
            <a:br>
              <a:rPr lang="en-US" altLang="en-US" sz="2800" dirty="0">
                <a:solidFill>
                  <a:srgbClr val="CC3300"/>
                </a:solidFill>
              </a:rPr>
            </a:br>
            <a:r>
              <a:rPr lang="en-US" altLang="en-US" sz="2800" dirty="0" err="1">
                <a:solidFill>
                  <a:srgbClr val="CC3300"/>
                </a:solidFill>
              </a:rPr>
              <a:t>Kode</a:t>
            </a:r>
            <a:r>
              <a:rPr lang="en-US" altLang="en-US" sz="2800" dirty="0">
                <a:solidFill>
                  <a:srgbClr val="CC3300"/>
                </a:solidFill>
              </a:rPr>
              <a:t> </a:t>
            </a:r>
            <a:r>
              <a:rPr lang="en-US" altLang="en-US" sz="2800" dirty="0" err="1">
                <a:solidFill>
                  <a:srgbClr val="CC3300"/>
                </a:solidFill>
              </a:rPr>
              <a:t>warna</a:t>
            </a:r>
            <a:r>
              <a:rPr lang="en-US" altLang="en-US" sz="2800" dirty="0">
                <a:solidFill>
                  <a:srgbClr val="CC3300"/>
                </a:solidFill>
              </a:rPr>
              <a:t> </a:t>
            </a:r>
            <a:r>
              <a:rPr lang="en-US" altLang="en-US" sz="2800" dirty="0" err="1">
                <a:solidFill>
                  <a:srgbClr val="CC3300"/>
                </a:solidFill>
              </a:rPr>
              <a:t>isolasi</a:t>
            </a:r>
            <a:r>
              <a:rPr lang="en-US" altLang="en-US" sz="2800" dirty="0">
                <a:solidFill>
                  <a:srgbClr val="CC3300"/>
                </a:solidFill>
              </a:rPr>
              <a:t> </a:t>
            </a:r>
            <a:r>
              <a:rPr lang="en-US" altLang="en-US" sz="2800" dirty="0" err="1">
                <a:solidFill>
                  <a:srgbClr val="CC3300"/>
                </a:solidFill>
              </a:rPr>
              <a:t>termokopel</a:t>
            </a:r>
            <a:endParaRPr lang="en-US" altLang="en-US" sz="2800" dirty="0">
              <a:solidFill>
                <a:srgbClr val="CC3300"/>
              </a:solidFill>
            </a:endParaRPr>
          </a:p>
        </p:txBody>
      </p:sp>
      <p:grpSp>
        <p:nvGrpSpPr>
          <p:cNvPr id="29974" name="Group 278">
            <a:extLst>
              <a:ext uri="{FF2B5EF4-FFF2-40B4-BE49-F238E27FC236}">
                <a16:creationId xmlns:a16="http://schemas.microsoft.com/office/drawing/2014/main" id="{7C4456A8-DBAD-4F5F-9EB7-6372975CF202}"/>
              </a:ext>
            </a:extLst>
          </p:cNvPr>
          <p:cNvGrpSpPr>
            <a:grpSpLocks/>
          </p:cNvGrpSpPr>
          <p:nvPr/>
        </p:nvGrpSpPr>
        <p:grpSpPr bwMode="auto">
          <a:xfrm>
            <a:off x="1447800" y="1676400"/>
            <a:ext cx="7162800" cy="4343400"/>
            <a:chOff x="-3" y="-3"/>
            <a:chExt cx="2671" cy="3516"/>
          </a:xfrm>
        </p:grpSpPr>
        <p:grpSp>
          <p:nvGrpSpPr>
            <p:cNvPr id="29972" name="Group 276">
              <a:extLst>
                <a:ext uri="{FF2B5EF4-FFF2-40B4-BE49-F238E27FC236}">
                  <a16:creationId xmlns:a16="http://schemas.microsoft.com/office/drawing/2014/main" id="{ECE01FAF-4A34-4289-8F29-1C1AB8D0A01A}"/>
                </a:ext>
              </a:extLst>
            </p:cNvPr>
            <p:cNvGrpSpPr>
              <a:grpSpLocks/>
            </p:cNvGrpSpPr>
            <p:nvPr/>
          </p:nvGrpSpPr>
          <p:grpSpPr bwMode="auto">
            <a:xfrm>
              <a:off x="0" y="0"/>
              <a:ext cx="2665" cy="3510"/>
              <a:chOff x="0" y="0"/>
              <a:chExt cx="2665" cy="3510"/>
            </a:xfrm>
          </p:grpSpPr>
          <p:grpSp>
            <p:nvGrpSpPr>
              <p:cNvPr id="29903" name="Group 207">
                <a:extLst>
                  <a:ext uri="{FF2B5EF4-FFF2-40B4-BE49-F238E27FC236}">
                    <a16:creationId xmlns:a16="http://schemas.microsoft.com/office/drawing/2014/main" id="{FAE6F642-2645-4B04-9359-3CDD001AC445}"/>
                  </a:ext>
                </a:extLst>
              </p:cNvPr>
              <p:cNvGrpSpPr>
                <a:grpSpLocks/>
              </p:cNvGrpSpPr>
              <p:nvPr/>
            </p:nvGrpSpPr>
            <p:grpSpPr bwMode="auto">
              <a:xfrm>
                <a:off x="0" y="0"/>
                <a:ext cx="381" cy="422"/>
                <a:chOff x="0" y="0"/>
                <a:chExt cx="381" cy="422"/>
              </a:xfrm>
            </p:grpSpPr>
            <p:sp>
              <p:nvSpPr>
                <p:cNvPr id="29902" name="Rectangle 206">
                  <a:extLst>
                    <a:ext uri="{FF2B5EF4-FFF2-40B4-BE49-F238E27FC236}">
                      <a16:creationId xmlns:a16="http://schemas.microsoft.com/office/drawing/2014/main" id="{47757E48-0709-4AAB-992D-9C7B8F161138}"/>
                    </a:ext>
                  </a:extLst>
                </p:cNvPr>
                <p:cNvSpPr>
                  <a:spLocks noChangeArrowheads="1"/>
                </p:cNvSpPr>
                <p:nvPr/>
              </p:nvSpPr>
              <p:spPr bwMode="auto">
                <a:xfrm>
                  <a:off x="0" y="0"/>
                  <a:ext cx="381" cy="42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9901" name="Group 205">
                  <a:extLst>
                    <a:ext uri="{FF2B5EF4-FFF2-40B4-BE49-F238E27FC236}">
                      <a16:creationId xmlns:a16="http://schemas.microsoft.com/office/drawing/2014/main" id="{32693263-16B1-4585-B783-34C1273F3F17}"/>
                    </a:ext>
                  </a:extLst>
                </p:cNvPr>
                <p:cNvGrpSpPr>
                  <a:grpSpLocks/>
                </p:cNvGrpSpPr>
                <p:nvPr/>
              </p:nvGrpSpPr>
              <p:grpSpPr bwMode="auto">
                <a:xfrm>
                  <a:off x="0" y="0"/>
                  <a:ext cx="381" cy="422"/>
                  <a:chOff x="0" y="0"/>
                  <a:chExt cx="381" cy="422"/>
                </a:xfrm>
              </p:grpSpPr>
              <p:sp>
                <p:nvSpPr>
                  <p:cNvPr id="29870" name="Rectangle 174">
                    <a:extLst>
                      <a:ext uri="{FF2B5EF4-FFF2-40B4-BE49-F238E27FC236}">
                        <a16:creationId xmlns:a16="http://schemas.microsoft.com/office/drawing/2014/main" id="{1AA90D7B-DB36-4E47-8E45-584E88490F32}"/>
                      </a:ext>
                    </a:extLst>
                  </p:cNvPr>
                  <p:cNvSpPr>
                    <a:spLocks noChangeArrowheads="1"/>
                  </p:cNvSpPr>
                  <p:nvPr/>
                </p:nvSpPr>
                <p:spPr bwMode="auto">
                  <a:xfrm>
                    <a:off x="43" y="0"/>
                    <a:ext cx="295" cy="42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 </a:t>
                    </a:r>
                  </a:p>
                  <a:p>
                    <a:pPr algn="ctr" eaLnBrk="0" hangingPunct="0"/>
                    <a:endParaRPr lang="en-US" altLang="en-US" sz="2400"/>
                  </a:p>
                </p:txBody>
              </p:sp>
              <p:sp>
                <p:nvSpPr>
                  <p:cNvPr id="29900" name="Rectangle 204">
                    <a:extLst>
                      <a:ext uri="{FF2B5EF4-FFF2-40B4-BE49-F238E27FC236}">
                        <a16:creationId xmlns:a16="http://schemas.microsoft.com/office/drawing/2014/main" id="{C7922B8D-4139-4895-9569-01E25FFC0EE4}"/>
                      </a:ext>
                    </a:extLst>
                  </p:cNvPr>
                  <p:cNvSpPr>
                    <a:spLocks noChangeArrowheads="1"/>
                  </p:cNvSpPr>
                  <p:nvPr/>
                </p:nvSpPr>
                <p:spPr bwMode="auto">
                  <a:xfrm>
                    <a:off x="0" y="0"/>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9907" name="Group 211">
                <a:extLst>
                  <a:ext uri="{FF2B5EF4-FFF2-40B4-BE49-F238E27FC236}">
                    <a16:creationId xmlns:a16="http://schemas.microsoft.com/office/drawing/2014/main" id="{138EA2AF-691E-4EEB-B573-93A8C0278EE3}"/>
                  </a:ext>
                </a:extLst>
              </p:cNvPr>
              <p:cNvGrpSpPr>
                <a:grpSpLocks/>
              </p:cNvGrpSpPr>
              <p:nvPr/>
            </p:nvGrpSpPr>
            <p:grpSpPr bwMode="auto">
              <a:xfrm>
                <a:off x="381" y="0"/>
                <a:ext cx="1504" cy="422"/>
                <a:chOff x="381" y="0"/>
                <a:chExt cx="1504" cy="422"/>
              </a:xfrm>
            </p:grpSpPr>
            <p:sp>
              <p:nvSpPr>
                <p:cNvPr id="29906" name="Rectangle 210">
                  <a:extLst>
                    <a:ext uri="{FF2B5EF4-FFF2-40B4-BE49-F238E27FC236}">
                      <a16:creationId xmlns:a16="http://schemas.microsoft.com/office/drawing/2014/main" id="{609BD221-19BE-4EE3-85A1-1D080B95EB16}"/>
                    </a:ext>
                  </a:extLst>
                </p:cNvPr>
                <p:cNvSpPr>
                  <a:spLocks noChangeArrowheads="1"/>
                </p:cNvSpPr>
                <p:nvPr/>
              </p:nvSpPr>
              <p:spPr bwMode="auto">
                <a:xfrm>
                  <a:off x="381" y="0"/>
                  <a:ext cx="1504" cy="42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9905" name="Group 209">
                  <a:extLst>
                    <a:ext uri="{FF2B5EF4-FFF2-40B4-BE49-F238E27FC236}">
                      <a16:creationId xmlns:a16="http://schemas.microsoft.com/office/drawing/2014/main" id="{6E0731CD-15E9-492C-86B9-916C167B6D21}"/>
                    </a:ext>
                  </a:extLst>
                </p:cNvPr>
                <p:cNvGrpSpPr>
                  <a:grpSpLocks/>
                </p:cNvGrpSpPr>
                <p:nvPr/>
              </p:nvGrpSpPr>
              <p:grpSpPr bwMode="auto">
                <a:xfrm>
                  <a:off x="381" y="0"/>
                  <a:ext cx="1504" cy="422"/>
                  <a:chOff x="381" y="0"/>
                  <a:chExt cx="1504" cy="422"/>
                </a:xfrm>
              </p:grpSpPr>
              <p:sp>
                <p:nvSpPr>
                  <p:cNvPr id="29871" name="Rectangle 175">
                    <a:extLst>
                      <a:ext uri="{FF2B5EF4-FFF2-40B4-BE49-F238E27FC236}">
                        <a16:creationId xmlns:a16="http://schemas.microsoft.com/office/drawing/2014/main" id="{B31A16EC-A64B-441E-98A4-18739EAE25F9}"/>
                      </a:ext>
                    </a:extLst>
                  </p:cNvPr>
                  <p:cNvSpPr>
                    <a:spLocks noChangeArrowheads="1"/>
                  </p:cNvSpPr>
                  <p:nvPr/>
                </p:nvSpPr>
                <p:spPr bwMode="auto">
                  <a:xfrm>
                    <a:off x="424" y="0"/>
                    <a:ext cx="1418" cy="42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Warna bungkus</a:t>
                    </a:r>
                    <a:endParaRPr lang="en-US" altLang="en-US" sz="2400"/>
                  </a:p>
                </p:txBody>
              </p:sp>
              <p:sp>
                <p:nvSpPr>
                  <p:cNvPr id="29904" name="Rectangle 208">
                    <a:extLst>
                      <a:ext uri="{FF2B5EF4-FFF2-40B4-BE49-F238E27FC236}">
                        <a16:creationId xmlns:a16="http://schemas.microsoft.com/office/drawing/2014/main" id="{D82FEFE1-CB5F-4FF7-A6B2-7A33D4DB45E5}"/>
                      </a:ext>
                    </a:extLst>
                  </p:cNvPr>
                  <p:cNvSpPr>
                    <a:spLocks noChangeArrowheads="1"/>
                  </p:cNvSpPr>
                  <p:nvPr/>
                </p:nvSpPr>
                <p:spPr bwMode="auto">
                  <a:xfrm>
                    <a:off x="381" y="0"/>
                    <a:ext cx="150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9911" name="Group 215">
                <a:extLst>
                  <a:ext uri="{FF2B5EF4-FFF2-40B4-BE49-F238E27FC236}">
                    <a16:creationId xmlns:a16="http://schemas.microsoft.com/office/drawing/2014/main" id="{9D4026EE-0308-48C0-8C2D-C09B1414C63A}"/>
                  </a:ext>
                </a:extLst>
              </p:cNvPr>
              <p:cNvGrpSpPr>
                <a:grpSpLocks/>
              </p:cNvGrpSpPr>
              <p:nvPr/>
            </p:nvGrpSpPr>
            <p:grpSpPr bwMode="auto">
              <a:xfrm>
                <a:off x="1885" y="0"/>
                <a:ext cx="780" cy="978"/>
                <a:chOff x="1885" y="0"/>
                <a:chExt cx="780" cy="978"/>
              </a:xfrm>
            </p:grpSpPr>
            <p:sp>
              <p:nvSpPr>
                <p:cNvPr id="29910" name="Rectangle 214">
                  <a:extLst>
                    <a:ext uri="{FF2B5EF4-FFF2-40B4-BE49-F238E27FC236}">
                      <a16:creationId xmlns:a16="http://schemas.microsoft.com/office/drawing/2014/main" id="{5F2DC07E-1E50-48AD-8A0B-EBDE309F846F}"/>
                    </a:ext>
                  </a:extLst>
                </p:cNvPr>
                <p:cNvSpPr>
                  <a:spLocks noChangeArrowheads="1"/>
                </p:cNvSpPr>
                <p:nvPr/>
              </p:nvSpPr>
              <p:spPr bwMode="auto">
                <a:xfrm>
                  <a:off x="1885" y="0"/>
                  <a:ext cx="780" cy="422"/>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9909" name="Group 213">
                  <a:extLst>
                    <a:ext uri="{FF2B5EF4-FFF2-40B4-BE49-F238E27FC236}">
                      <a16:creationId xmlns:a16="http://schemas.microsoft.com/office/drawing/2014/main" id="{84EDC492-0FC7-4A4A-86C7-A8C1436D6BF0}"/>
                    </a:ext>
                  </a:extLst>
                </p:cNvPr>
                <p:cNvGrpSpPr>
                  <a:grpSpLocks/>
                </p:cNvGrpSpPr>
                <p:nvPr/>
              </p:nvGrpSpPr>
              <p:grpSpPr bwMode="auto">
                <a:xfrm>
                  <a:off x="1885" y="0"/>
                  <a:ext cx="780" cy="978"/>
                  <a:chOff x="1885" y="0"/>
                  <a:chExt cx="780" cy="978"/>
                </a:xfrm>
              </p:grpSpPr>
              <p:sp>
                <p:nvSpPr>
                  <p:cNvPr id="29872" name="Rectangle 176">
                    <a:extLst>
                      <a:ext uri="{FF2B5EF4-FFF2-40B4-BE49-F238E27FC236}">
                        <a16:creationId xmlns:a16="http://schemas.microsoft.com/office/drawing/2014/main" id="{093B4FD2-4763-45CE-B7EF-63E8D2738992}"/>
                      </a:ext>
                    </a:extLst>
                  </p:cNvPr>
                  <p:cNvSpPr>
                    <a:spLocks noChangeArrowheads="1"/>
                  </p:cNvSpPr>
                  <p:nvPr/>
                </p:nvSpPr>
                <p:spPr bwMode="auto">
                  <a:xfrm>
                    <a:off x="1928" y="0"/>
                    <a:ext cx="694" cy="978"/>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Warna</a:t>
                    </a:r>
                  </a:p>
                  <a:p>
                    <a:pPr eaLnBrk="0" hangingPunct="0"/>
                    <a:r>
                      <a:rPr lang="en-US" altLang="en-US" sz="2400">
                        <a:cs typeface="Times New Roman" panose="02020603050405020304" pitchFamily="18" charset="0"/>
                      </a:rPr>
                      <a:t>isolasi luar</a:t>
                    </a:r>
                    <a:endParaRPr lang="en-US" altLang="en-US" sz="2400"/>
                  </a:p>
                </p:txBody>
              </p:sp>
              <p:sp>
                <p:nvSpPr>
                  <p:cNvPr id="29908" name="Rectangle 212">
                    <a:extLst>
                      <a:ext uri="{FF2B5EF4-FFF2-40B4-BE49-F238E27FC236}">
                        <a16:creationId xmlns:a16="http://schemas.microsoft.com/office/drawing/2014/main" id="{5D0C0BCE-D5A8-437B-9A54-29AFA1122A8E}"/>
                      </a:ext>
                    </a:extLst>
                  </p:cNvPr>
                  <p:cNvSpPr>
                    <a:spLocks noChangeArrowheads="1"/>
                  </p:cNvSpPr>
                  <p:nvPr/>
                </p:nvSpPr>
                <p:spPr bwMode="auto">
                  <a:xfrm>
                    <a:off x="1885" y="0"/>
                    <a:ext cx="780" cy="97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9915" name="Group 219">
                <a:extLst>
                  <a:ext uri="{FF2B5EF4-FFF2-40B4-BE49-F238E27FC236}">
                    <a16:creationId xmlns:a16="http://schemas.microsoft.com/office/drawing/2014/main" id="{D80BD41E-0C98-426B-A4C5-0C1C9A2ADBCB}"/>
                  </a:ext>
                </a:extLst>
              </p:cNvPr>
              <p:cNvGrpSpPr>
                <a:grpSpLocks/>
              </p:cNvGrpSpPr>
              <p:nvPr/>
            </p:nvGrpSpPr>
            <p:grpSpPr bwMode="auto">
              <a:xfrm>
                <a:off x="0" y="422"/>
                <a:ext cx="381" cy="556"/>
                <a:chOff x="0" y="422"/>
                <a:chExt cx="381" cy="556"/>
              </a:xfrm>
            </p:grpSpPr>
            <p:sp>
              <p:nvSpPr>
                <p:cNvPr id="29914" name="Rectangle 218">
                  <a:extLst>
                    <a:ext uri="{FF2B5EF4-FFF2-40B4-BE49-F238E27FC236}">
                      <a16:creationId xmlns:a16="http://schemas.microsoft.com/office/drawing/2014/main" id="{A9C54D56-C06C-42D8-A2ED-634B70C23D6E}"/>
                    </a:ext>
                  </a:extLst>
                </p:cNvPr>
                <p:cNvSpPr>
                  <a:spLocks noChangeArrowheads="1"/>
                </p:cNvSpPr>
                <p:nvPr/>
              </p:nvSpPr>
              <p:spPr bwMode="auto">
                <a:xfrm>
                  <a:off x="0" y="422"/>
                  <a:ext cx="381" cy="556"/>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9913" name="Group 217">
                  <a:extLst>
                    <a:ext uri="{FF2B5EF4-FFF2-40B4-BE49-F238E27FC236}">
                      <a16:creationId xmlns:a16="http://schemas.microsoft.com/office/drawing/2014/main" id="{60E0B2F0-79E0-460E-A82D-EB6D8DB9BDA7}"/>
                    </a:ext>
                  </a:extLst>
                </p:cNvPr>
                <p:cNvGrpSpPr>
                  <a:grpSpLocks/>
                </p:cNvGrpSpPr>
                <p:nvPr/>
              </p:nvGrpSpPr>
              <p:grpSpPr bwMode="auto">
                <a:xfrm>
                  <a:off x="0" y="422"/>
                  <a:ext cx="381" cy="556"/>
                  <a:chOff x="0" y="422"/>
                  <a:chExt cx="381" cy="556"/>
                </a:xfrm>
              </p:grpSpPr>
              <p:sp>
                <p:nvSpPr>
                  <p:cNvPr id="29873" name="Rectangle 177">
                    <a:extLst>
                      <a:ext uri="{FF2B5EF4-FFF2-40B4-BE49-F238E27FC236}">
                        <a16:creationId xmlns:a16="http://schemas.microsoft.com/office/drawing/2014/main" id="{0F0FFFCF-9019-45A0-BB6C-60B06787F909}"/>
                      </a:ext>
                    </a:extLst>
                  </p:cNvPr>
                  <p:cNvSpPr>
                    <a:spLocks noChangeArrowheads="1"/>
                  </p:cNvSpPr>
                  <p:nvPr/>
                </p:nvSpPr>
                <p:spPr bwMode="auto">
                  <a:xfrm>
                    <a:off x="43" y="422"/>
                    <a:ext cx="295" cy="556"/>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Tipe</a:t>
                    </a:r>
                    <a:endParaRPr lang="en-US" altLang="en-US" sz="2400"/>
                  </a:p>
                </p:txBody>
              </p:sp>
              <p:sp>
                <p:nvSpPr>
                  <p:cNvPr id="29912" name="Rectangle 216">
                    <a:extLst>
                      <a:ext uri="{FF2B5EF4-FFF2-40B4-BE49-F238E27FC236}">
                        <a16:creationId xmlns:a16="http://schemas.microsoft.com/office/drawing/2014/main" id="{0B404FC8-87E6-472E-A613-7F3F93C5251F}"/>
                      </a:ext>
                    </a:extLst>
                  </p:cNvPr>
                  <p:cNvSpPr>
                    <a:spLocks noChangeArrowheads="1"/>
                  </p:cNvSpPr>
                  <p:nvPr/>
                </p:nvSpPr>
                <p:spPr bwMode="auto">
                  <a:xfrm>
                    <a:off x="0" y="422"/>
                    <a:ext cx="381"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9919" name="Group 223">
                <a:extLst>
                  <a:ext uri="{FF2B5EF4-FFF2-40B4-BE49-F238E27FC236}">
                    <a16:creationId xmlns:a16="http://schemas.microsoft.com/office/drawing/2014/main" id="{13F626A3-1721-4D65-B70C-0D2AA0BB4CE1}"/>
                  </a:ext>
                </a:extLst>
              </p:cNvPr>
              <p:cNvGrpSpPr>
                <a:grpSpLocks/>
              </p:cNvGrpSpPr>
              <p:nvPr/>
            </p:nvGrpSpPr>
            <p:grpSpPr bwMode="auto">
              <a:xfrm>
                <a:off x="381" y="422"/>
                <a:ext cx="734" cy="556"/>
                <a:chOff x="381" y="422"/>
                <a:chExt cx="734" cy="556"/>
              </a:xfrm>
            </p:grpSpPr>
            <p:sp>
              <p:nvSpPr>
                <p:cNvPr id="29918" name="Rectangle 222">
                  <a:extLst>
                    <a:ext uri="{FF2B5EF4-FFF2-40B4-BE49-F238E27FC236}">
                      <a16:creationId xmlns:a16="http://schemas.microsoft.com/office/drawing/2014/main" id="{7B1DA165-3FDC-4C15-A1E0-71501C15BA4D}"/>
                    </a:ext>
                  </a:extLst>
                </p:cNvPr>
                <p:cNvSpPr>
                  <a:spLocks noChangeArrowheads="1"/>
                </p:cNvSpPr>
                <p:nvPr/>
              </p:nvSpPr>
              <p:spPr bwMode="auto">
                <a:xfrm>
                  <a:off x="381" y="422"/>
                  <a:ext cx="734" cy="556"/>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9917" name="Group 221">
                  <a:extLst>
                    <a:ext uri="{FF2B5EF4-FFF2-40B4-BE49-F238E27FC236}">
                      <a16:creationId xmlns:a16="http://schemas.microsoft.com/office/drawing/2014/main" id="{A3950773-AECF-4FA0-8098-E8C6C2D5A03D}"/>
                    </a:ext>
                  </a:extLst>
                </p:cNvPr>
                <p:cNvGrpSpPr>
                  <a:grpSpLocks/>
                </p:cNvGrpSpPr>
                <p:nvPr/>
              </p:nvGrpSpPr>
              <p:grpSpPr bwMode="auto">
                <a:xfrm>
                  <a:off x="381" y="422"/>
                  <a:ext cx="734" cy="556"/>
                  <a:chOff x="381" y="422"/>
                  <a:chExt cx="734" cy="556"/>
                </a:xfrm>
              </p:grpSpPr>
              <p:sp>
                <p:nvSpPr>
                  <p:cNvPr id="29874" name="Rectangle 178">
                    <a:extLst>
                      <a:ext uri="{FF2B5EF4-FFF2-40B4-BE49-F238E27FC236}">
                        <a16:creationId xmlns:a16="http://schemas.microsoft.com/office/drawing/2014/main" id="{2970EE15-BD4F-439F-BB47-34BBB961C956}"/>
                      </a:ext>
                    </a:extLst>
                  </p:cNvPr>
                  <p:cNvSpPr>
                    <a:spLocks noChangeArrowheads="1"/>
                  </p:cNvSpPr>
                  <p:nvPr/>
                </p:nvSpPr>
                <p:spPr bwMode="auto">
                  <a:xfrm>
                    <a:off x="424" y="422"/>
                    <a:ext cx="648" cy="556"/>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kaki positif</a:t>
                    </a:r>
                    <a:endParaRPr lang="en-US" altLang="en-US" sz="2400"/>
                  </a:p>
                </p:txBody>
              </p:sp>
              <p:sp>
                <p:nvSpPr>
                  <p:cNvPr id="29916" name="Rectangle 220">
                    <a:extLst>
                      <a:ext uri="{FF2B5EF4-FFF2-40B4-BE49-F238E27FC236}">
                        <a16:creationId xmlns:a16="http://schemas.microsoft.com/office/drawing/2014/main" id="{FB401844-A6AF-46DA-9422-AB02F310CD39}"/>
                      </a:ext>
                    </a:extLst>
                  </p:cNvPr>
                  <p:cNvSpPr>
                    <a:spLocks noChangeArrowheads="1"/>
                  </p:cNvSpPr>
                  <p:nvPr/>
                </p:nvSpPr>
                <p:spPr bwMode="auto">
                  <a:xfrm>
                    <a:off x="381" y="422"/>
                    <a:ext cx="734"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9923" name="Group 227">
                <a:extLst>
                  <a:ext uri="{FF2B5EF4-FFF2-40B4-BE49-F238E27FC236}">
                    <a16:creationId xmlns:a16="http://schemas.microsoft.com/office/drawing/2014/main" id="{3C9B8D04-8021-4206-A9C1-BD086F588FFB}"/>
                  </a:ext>
                </a:extLst>
              </p:cNvPr>
              <p:cNvGrpSpPr>
                <a:grpSpLocks/>
              </p:cNvGrpSpPr>
              <p:nvPr/>
            </p:nvGrpSpPr>
            <p:grpSpPr bwMode="auto">
              <a:xfrm>
                <a:off x="1115" y="422"/>
                <a:ext cx="770" cy="556"/>
                <a:chOff x="1115" y="422"/>
                <a:chExt cx="770" cy="556"/>
              </a:xfrm>
            </p:grpSpPr>
            <p:sp>
              <p:nvSpPr>
                <p:cNvPr id="29922" name="Rectangle 226">
                  <a:extLst>
                    <a:ext uri="{FF2B5EF4-FFF2-40B4-BE49-F238E27FC236}">
                      <a16:creationId xmlns:a16="http://schemas.microsoft.com/office/drawing/2014/main" id="{C2DBE7F3-A7A7-41E7-9079-A3DABBB7A923}"/>
                    </a:ext>
                  </a:extLst>
                </p:cNvPr>
                <p:cNvSpPr>
                  <a:spLocks noChangeArrowheads="1"/>
                </p:cNvSpPr>
                <p:nvPr/>
              </p:nvSpPr>
              <p:spPr bwMode="auto">
                <a:xfrm>
                  <a:off x="1115" y="422"/>
                  <a:ext cx="770" cy="556"/>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9921" name="Group 225">
                  <a:extLst>
                    <a:ext uri="{FF2B5EF4-FFF2-40B4-BE49-F238E27FC236}">
                      <a16:creationId xmlns:a16="http://schemas.microsoft.com/office/drawing/2014/main" id="{294A7551-2F20-44A3-83CE-05B8C25ED731}"/>
                    </a:ext>
                  </a:extLst>
                </p:cNvPr>
                <p:cNvGrpSpPr>
                  <a:grpSpLocks/>
                </p:cNvGrpSpPr>
                <p:nvPr/>
              </p:nvGrpSpPr>
              <p:grpSpPr bwMode="auto">
                <a:xfrm>
                  <a:off x="1115" y="422"/>
                  <a:ext cx="770" cy="556"/>
                  <a:chOff x="1115" y="422"/>
                  <a:chExt cx="770" cy="556"/>
                </a:xfrm>
              </p:grpSpPr>
              <p:sp>
                <p:nvSpPr>
                  <p:cNvPr id="29875" name="Rectangle 179">
                    <a:extLst>
                      <a:ext uri="{FF2B5EF4-FFF2-40B4-BE49-F238E27FC236}">
                        <a16:creationId xmlns:a16="http://schemas.microsoft.com/office/drawing/2014/main" id="{FA0AC3A9-1BB7-48E5-AC86-94A2832A2933}"/>
                      </a:ext>
                    </a:extLst>
                  </p:cNvPr>
                  <p:cNvSpPr>
                    <a:spLocks noChangeArrowheads="1"/>
                  </p:cNvSpPr>
                  <p:nvPr/>
                </p:nvSpPr>
                <p:spPr bwMode="auto">
                  <a:xfrm>
                    <a:off x="1158" y="422"/>
                    <a:ext cx="684" cy="556"/>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kaki negatif</a:t>
                    </a:r>
                    <a:endParaRPr lang="en-US" altLang="en-US" sz="2400"/>
                  </a:p>
                </p:txBody>
              </p:sp>
              <p:sp>
                <p:nvSpPr>
                  <p:cNvPr id="29920" name="Rectangle 224">
                    <a:extLst>
                      <a:ext uri="{FF2B5EF4-FFF2-40B4-BE49-F238E27FC236}">
                        <a16:creationId xmlns:a16="http://schemas.microsoft.com/office/drawing/2014/main" id="{25465CFC-66E7-4153-A1F5-D13662DC2EEE}"/>
                      </a:ext>
                    </a:extLst>
                  </p:cNvPr>
                  <p:cNvSpPr>
                    <a:spLocks noChangeArrowheads="1"/>
                  </p:cNvSpPr>
                  <p:nvPr/>
                </p:nvSpPr>
                <p:spPr bwMode="auto">
                  <a:xfrm>
                    <a:off x="1115" y="422"/>
                    <a:ext cx="770" cy="5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29925" name="Group 229">
                <a:extLst>
                  <a:ext uri="{FF2B5EF4-FFF2-40B4-BE49-F238E27FC236}">
                    <a16:creationId xmlns:a16="http://schemas.microsoft.com/office/drawing/2014/main" id="{11ADC90E-463D-42D0-B585-B02589620CAF}"/>
                  </a:ext>
                </a:extLst>
              </p:cNvPr>
              <p:cNvGrpSpPr>
                <a:grpSpLocks/>
              </p:cNvGrpSpPr>
              <p:nvPr/>
            </p:nvGrpSpPr>
            <p:grpSpPr bwMode="auto">
              <a:xfrm>
                <a:off x="0" y="978"/>
                <a:ext cx="381" cy="422"/>
                <a:chOff x="0" y="978"/>
                <a:chExt cx="381" cy="422"/>
              </a:xfrm>
            </p:grpSpPr>
            <p:sp>
              <p:nvSpPr>
                <p:cNvPr id="29876" name="Rectangle 180">
                  <a:extLst>
                    <a:ext uri="{FF2B5EF4-FFF2-40B4-BE49-F238E27FC236}">
                      <a16:creationId xmlns:a16="http://schemas.microsoft.com/office/drawing/2014/main" id="{AEAAC65B-A0DB-4553-B716-32069678055F}"/>
                    </a:ext>
                  </a:extLst>
                </p:cNvPr>
                <p:cNvSpPr>
                  <a:spLocks noChangeArrowheads="1"/>
                </p:cNvSpPr>
                <p:nvPr/>
              </p:nvSpPr>
              <p:spPr bwMode="auto">
                <a:xfrm>
                  <a:off x="43" y="978"/>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E</a:t>
                  </a:r>
                  <a:endParaRPr lang="en-US" altLang="en-US" sz="2400"/>
                </a:p>
              </p:txBody>
            </p:sp>
            <p:sp>
              <p:nvSpPr>
                <p:cNvPr id="29924" name="Rectangle 228">
                  <a:extLst>
                    <a:ext uri="{FF2B5EF4-FFF2-40B4-BE49-F238E27FC236}">
                      <a16:creationId xmlns:a16="http://schemas.microsoft.com/office/drawing/2014/main" id="{24DB18D3-94E3-4DE4-951B-632EEFD9A4BD}"/>
                    </a:ext>
                  </a:extLst>
                </p:cNvPr>
                <p:cNvSpPr>
                  <a:spLocks noChangeArrowheads="1"/>
                </p:cNvSpPr>
                <p:nvPr/>
              </p:nvSpPr>
              <p:spPr bwMode="auto">
                <a:xfrm>
                  <a:off x="0" y="978"/>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27" name="Group 231">
                <a:extLst>
                  <a:ext uri="{FF2B5EF4-FFF2-40B4-BE49-F238E27FC236}">
                    <a16:creationId xmlns:a16="http://schemas.microsoft.com/office/drawing/2014/main" id="{400A31AD-3EE3-4FEF-84B8-284767C87AAB}"/>
                  </a:ext>
                </a:extLst>
              </p:cNvPr>
              <p:cNvGrpSpPr>
                <a:grpSpLocks/>
              </p:cNvGrpSpPr>
              <p:nvPr/>
            </p:nvGrpSpPr>
            <p:grpSpPr bwMode="auto">
              <a:xfrm>
                <a:off x="381" y="978"/>
                <a:ext cx="734" cy="422"/>
                <a:chOff x="381" y="978"/>
                <a:chExt cx="734" cy="422"/>
              </a:xfrm>
            </p:grpSpPr>
            <p:sp>
              <p:nvSpPr>
                <p:cNvPr id="29877" name="Rectangle 181">
                  <a:extLst>
                    <a:ext uri="{FF2B5EF4-FFF2-40B4-BE49-F238E27FC236}">
                      <a16:creationId xmlns:a16="http://schemas.microsoft.com/office/drawing/2014/main" id="{28450FAC-E4C8-4697-80F6-378F16CE682B}"/>
                    </a:ext>
                  </a:extLst>
                </p:cNvPr>
                <p:cNvSpPr>
                  <a:spLocks noChangeArrowheads="1"/>
                </p:cNvSpPr>
                <p:nvPr/>
              </p:nvSpPr>
              <p:spPr bwMode="auto">
                <a:xfrm>
                  <a:off x="424" y="978"/>
                  <a:ext cx="64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Ungu</a:t>
                  </a:r>
                  <a:endParaRPr lang="en-US" altLang="en-US" sz="2400"/>
                </a:p>
              </p:txBody>
            </p:sp>
            <p:sp>
              <p:nvSpPr>
                <p:cNvPr id="29926" name="Rectangle 230">
                  <a:extLst>
                    <a:ext uri="{FF2B5EF4-FFF2-40B4-BE49-F238E27FC236}">
                      <a16:creationId xmlns:a16="http://schemas.microsoft.com/office/drawing/2014/main" id="{054A4ABC-7C33-46D4-A999-2C9F95015028}"/>
                    </a:ext>
                  </a:extLst>
                </p:cNvPr>
                <p:cNvSpPr>
                  <a:spLocks noChangeArrowheads="1"/>
                </p:cNvSpPr>
                <p:nvPr/>
              </p:nvSpPr>
              <p:spPr bwMode="auto">
                <a:xfrm>
                  <a:off x="381" y="978"/>
                  <a:ext cx="73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29" name="Group 233">
                <a:extLst>
                  <a:ext uri="{FF2B5EF4-FFF2-40B4-BE49-F238E27FC236}">
                    <a16:creationId xmlns:a16="http://schemas.microsoft.com/office/drawing/2014/main" id="{B88030B2-F16D-45D0-9951-9D0345FFB176}"/>
                  </a:ext>
                </a:extLst>
              </p:cNvPr>
              <p:cNvGrpSpPr>
                <a:grpSpLocks/>
              </p:cNvGrpSpPr>
              <p:nvPr/>
            </p:nvGrpSpPr>
            <p:grpSpPr bwMode="auto">
              <a:xfrm>
                <a:off x="1115" y="978"/>
                <a:ext cx="770" cy="422"/>
                <a:chOff x="1115" y="978"/>
                <a:chExt cx="770" cy="422"/>
              </a:xfrm>
            </p:grpSpPr>
            <p:sp>
              <p:nvSpPr>
                <p:cNvPr id="29878" name="Rectangle 182">
                  <a:extLst>
                    <a:ext uri="{FF2B5EF4-FFF2-40B4-BE49-F238E27FC236}">
                      <a16:creationId xmlns:a16="http://schemas.microsoft.com/office/drawing/2014/main" id="{F06D3F6F-966C-47CF-B119-01C5EE69F709}"/>
                    </a:ext>
                  </a:extLst>
                </p:cNvPr>
                <p:cNvSpPr>
                  <a:spLocks noChangeArrowheads="1"/>
                </p:cNvSpPr>
                <p:nvPr/>
              </p:nvSpPr>
              <p:spPr bwMode="auto">
                <a:xfrm>
                  <a:off x="1158" y="978"/>
                  <a:ext cx="68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merah</a:t>
                  </a:r>
                  <a:endParaRPr lang="en-US" altLang="en-US" sz="2400"/>
                </a:p>
              </p:txBody>
            </p:sp>
            <p:sp>
              <p:nvSpPr>
                <p:cNvPr id="29928" name="Rectangle 232">
                  <a:extLst>
                    <a:ext uri="{FF2B5EF4-FFF2-40B4-BE49-F238E27FC236}">
                      <a16:creationId xmlns:a16="http://schemas.microsoft.com/office/drawing/2014/main" id="{6391A45C-C997-4B1C-9B2F-B93177D22EB7}"/>
                    </a:ext>
                  </a:extLst>
                </p:cNvPr>
                <p:cNvSpPr>
                  <a:spLocks noChangeArrowheads="1"/>
                </p:cNvSpPr>
                <p:nvPr/>
              </p:nvSpPr>
              <p:spPr bwMode="auto">
                <a:xfrm>
                  <a:off x="1115" y="978"/>
                  <a:ext cx="77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31" name="Group 235">
                <a:extLst>
                  <a:ext uri="{FF2B5EF4-FFF2-40B4-BE49-F238E27FC236}">
                    <a16:creationId xmlns:a16="http://schemas.microsoft.com/office/drawing/2014/main" id="{8BCCF0A8-B6B6-4491-B431-8C907D236200}"/>
                  </a:ext>
                </a:extLst>
              </p:cNvPr>
              <p:cNvGrpSpPr>
                <a:grpSpLocks/>
              </p:cNvGrpSpPr>
              <p:nvPr/>
            </p:nvGrpSpPr>
            <p:grpSpPr bwMode="auto">
              <a:xfrm>
                <a:off x="1885" y="978"/>
                <a:ext cx="780" cy="422"/>
                <a:chOff x="1885" y="978"/>
                <a:chExt cx="780" cy="422"/>
              </a:xfrm>
            </p:grpSpPr>
            <p:sp>
              <p:nvSpPr>
                <p:cNvPr id="29879" name="Rectangle 183">
                  <a:extLst>
                    <a:ext uri="{FF2B5EF4-FFF2-40B4-BE49-F238E27FC236}">
                      <a16:creationId xmlns:a16="http://schemas.microsoft.com/office/drawing/2014/main" id="{4CF5C81B-0F4F-4262-8AE6-A7881037620E}"/>
                    </a:ext>
                  </a:extLst>
                </p:cNvPr>
                <p:cNvSpPr>
                  <a:spLocks noChangeArrowheads="1"/>
                </p:cNvSpPr>
                <p:nvPr/>
              </p:nvSpPr>
              <p:spPr bwMode="auto">
                <a:xfrm>
                  <a:off x="1928" y="978"/>
                  <a:ext cx="69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Coklat</a:t>
                  </a:r>
                  <a:endParaRPr lang="en-US" altLang="en-US" sz="2400"/>
                </a:p>
              </p:txBody>
            </p:sp>
            <p:sp>
              <p:nvSpPr>
                <p:cNvPr id="29930" name="Rectangle 234">
                  <a:extLst>
                    <a:ext uri="{FF2B5EF4-FFF2-40B4-BE49-F238E27FC236}">
                      <a16:creationId xmlns:a16="http://schemas.microsoft.com/office/drawing/2014/main" id="{B73E5148-92AE-4A46-A83A-3E5F4F141E64}"/>
                    </a:ext>
                  </a:extLst>
                </p:cNvPr>
                <p:cNvSpPr>
                  <a:spLocks noChangeArrowheads="1"/>
                </p:cNvSpPr>
                <p:nvPr/>
              </p:nvSpPr>
              <p:spPr bwMode="auto">
                <a:xfrm>
                  <a:off x="1885" y="978"/>
                  <a:ext cx="78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33" name="Group 237">
                <a:extLst>
                  <a:ext uri="{FF2B5EF4-FFF2-40B4-BE49-F238E27FC236}">
                    <a16:creationId xmlns:a16="http://schemas.microsoft.com/office/drawing/2014/main" id="{C7EF8D3A-C6BB-47F8-9460-F6AAD5E47CC6}"/>
                  </a:ext>
                </a:extLst>
              </p:cNvPr>
              <p:cNvGrpSpPr>
                <a:grpSpLocks/>
              </p:cNvGrpSpPr>
              <p:nvPr/>
            </p:nvGrpSpPr>
            <p:grpSpPr bwMode="auto">
              <a:xfrm>
                <a:off x="0" y="1400"/>
                <a:ext cx="381" cy="422"/>
                <a:chOff x="0" y="1400"/>
                <a:chExt cx="381" cy="422"/>
              </a:xfrm>
            </p:grpSpPr>
            <p:sp>
              <p:nvSpPr>
                <p:cNvPr id="29880" name="Rectangle 184">
                  <a:extLst>
                    <a:ext uri="{FF2B5EF4-FFF2-40B4-BE49-F238E27FC236}">
                      <a16:creationId xmlns:a16="http://schemas.microsoft.com/office/drawing/2014/main" id="{749DE8E8-5F13-4511-9BB1-FDAB4F295883}"/>
                    </a:ext>
                  </a:extLst>
                </p:cNvPr>
                <p:cNvSpPr>
                  <a:spLocks noChangeArrowheads="1"/>
                </p:cNvSpPr>
                <p:nvPr/>
              </p:nvSpPr>
              <p:spPr bwMode="auto">
                <a:xfrm>
                  <a:off x="43" y="1400"/>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J</a:t>
                  </a:r>
                  <a:endParaRPr lang="en-US" altLang="en-US" sz="2400"/>
                </a:p>
              </p:txBody>
            </p:sp>
            <p:sp>
              <p:nvSpPr>
                <p:cNvPr id="29932" name="Rectangle 236">
                  <a:extLst>
                    <a:ext uri="{FF2B5EF4-FFF2-40B4-BE49-F238E27FC236}">
                      <a16:creationId xmlns:a16="http://schemas.microsoft.com/office/drawing/2014/main" id="{0E48B957-C0B1-494A-AFCC-6C4F6C9E7F9C}"/>
                    </a:ext>
                  </a:extLst>
                </p:cNvPr>
                <p:cNvSpPr>
                  <a:spLocks noChangeArrowheads="1"/>
                </p:cNvSpPr>
                <p:nvPr/>
              </p:nvSpPr>
              <p:spPr bwMode="auto">
                <a:xfrm>
                  <a:off x="0" y="1400"/>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35" name="Group 239">
                <a:extLst>
                  <a:ext uri="{FF2B5EF4-FFF2-40B4-BE49-F238E27FC236}">
                    <a16:creationId xmlns:a16="http://schemas.microsoft.com/office/drawing/2014/main" id="{E7C6A594-EEC1-4223-A512-2DB7F7C08BB7}"/>
                  </a:ext>
                </a:extLst>
              </p:cNvPr>
              <p:cNvGrpSpPr>
                <a:grpSpLocks/>
              </p:cNvGrpSpPr>
              <p:nvPr/>
            </p:nvGrpSpPr>
            <p:grpSpPr bwMode="auto">
              <a:xfrm>
                <a:off x="381" y="1400"/>
                <a:ext cx="734" cy="422"/>
                <a:chOff x="381" y="1400"/>
                <a:chExt cx="734" cy="422"/>
              </a:xfrm>
            </p:grpSpPr>
            <p:sp>
              <p:nvSpPr>
                <p:cNvPr id="29881" name="Rectangle 185">
                  <a:extLst>
                    <a:ext uri="{FF2B5EF4-FFF2-40B4-BE49-F238E27FC236}">
                      <a16:creationId xmlns:a16="http://schemas.microsoft.com/office/drawing/2014/main" id="{457CB663-15DE-484B-9A99-1491BA160AF1}"/>
                    </a:ext>
                  </a:extLst>
                </p:cNvPr>
                <p:cNvSpPr>
                  <a:spLocks noChangeArrowheads="1"/>
                </p:cNvSpPr>
                <p:nvPr/>
              </p:nvSpPr>
              <p:spPr bwMode="auto">
                <a:xfrm>
                  <a:off x="424" y="1400"/>
                  <a:ext cx="64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Putih</a:t>
                  </a:r>
                  <a:endParaRPr lang="en-US" altLang="en-US" sz="2400"/>
                </a:p>
              </p:txBody>
            </p:sp>
            <p:sp>
              <p:nvSpPr>
                <p:cNvPr id="29934" name="Rectangle 238">
                  <a:extLst>
                    <a:ext uri="{FF2B5EF4-FFF2-40B4-BE49-F238E27FC236}">
                      <a16:creationId xmlns:a16="http://schemas.microsoft.com/office/drawing/2014/main" id="{EBE37DEE-291F-461B-9812-06F53FEBB094}"/>
                    </a:ext>
                  </a:extLst>
                </p:cNvPr>
                <p:cNvSpPr>
                  <a:spLocks noChangeArrowheads="1"/>
                </p:cNvSpPr>
                <p:nvPr/>
              </p:nvSpPr>
              <p:spPr bwMode="auto">
                <a:xfrm>
                  <a:off x="381" y="1400"/>
                  <a:ext cx="73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37" name="Group 241">
                <a:extLst>
                  <a:ext uri="{FF2B5EF4-FFF2-40B4-BE49-F238E27FC236}">
                    <a16:creationId xmlns:a16="http://schemas.microsoft.com/office/drawing/2014/main" id="{E52B1674-9680-48F8-B54D-12E1699926BB}"/>
                  </a:ext>
                </a:extLst>
              </p:cNvPr>
              <p:cNvGrpSpPr>
                <a:grpSpLocks/>
              </p:cNvGrpSpPr>
              <p:nvPr/>
            </p:nvGrpSpPr>
            <p:grpSpPr bwMode="auto">
              <a:xfrm>
                <a:off x="1115" y="1400"/>
                <a:ext cx="770" cy="422"/>
                <a:chOff x="1115" y="1400"/>
                <a:chExt cx="770" cy="422"/>
              </a:xfrm>
            </p:grpSpPr>
            <p:sp>
              <p:nvSpPr>
                <p:cNvPr id="29882" name="Rectangle 186">
                  <a:extLst>
                    <a:ext uri="{FF2B5EF4-FFF2-40B4-BE49-F238E27FC236}">
                      <a16:creationId xmlns:a16="http://schemas.microsoft.com/office/drawing/2014/main" id="{E7003E49-ACA7-4336-A14F-C03DB47BE6A8}"/>
                    </a:ext>
                  </a:extLst>
                </p:cNvPr>
                <p:cNvSpPr>
                  <a:spLocks noChangeArrowheads="1"/>
                </p:cNvSpPr>
                <p:nvPr/>
              </p:nvSpPr>
              <p:spPr bwMode="auto">
                <a:xfrm>
                  <a:off x="1158" y="1400"/>
                  <a:ext cx="68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merah</a:t>
                  </a:r>
                  <a:endParaRPr lang="en-US" altLang="en-US" sz="2400"/>
                </a:p>
              </p:txBody>
            </p:sp>
            <p:sp>
              <p:nvSpPr>
                <p:cNvPr id="29936" name="Rectangle 240">
                  <a:extLst>
                    <a:ext uri="{FF2B5EF4-FFF2-40B4-BE49-F238E27FC236}">
                      <a16:creationId xmlns:a16="http://schemas.microsoft.com/office/drawing/2014/main" id="{707895B1-248C-49B3-9312-2B78497B889B}"/>
                    </a:ext>
                  </a:extLst>
                </p:cNvPr>
                <p:cNvSpPr>
                  <a:spLocks noChangeArrowheads="1"/>
                </p:cNvSpPr>
                <p:nvPr/>
              </p:nvSpPr>
              <p:spPr bwMode="auto">
                <a:xfrm>
                  <a:off x="1115" y="1400"/>
                  <a:ext cx="77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39" name="Group 243">
                <a:extLst>
                  <a:ext uri="{FF2B5EF4-FFF2-40B4-BE49-F238E27FC236}">
                    <a16:creationId xmlns:a16="http://schemas.microsoft.com/office/drawing/2014/main" id="{30D54F9B-8B39-429E-A759-4D3A875F9E64}"/>
                  </a:ext>
                </a:extLst>
              </p:cNvPr>
              <p:cNvGrpSpPr>
                <a:grpSpLocks/>
              </p:cNvGrpSpPr>
              <p:nvPr/>
            </p:nvGrpSpPr>
            <p:grpSpPr bwMode="auto">
              <a:xfrm>
                <a:off x="1885" y="1400"/>
                <a:ext cx="780" cy="422"/>
                <a:chOff x="1885" y="1400"/>
                <a:chExt cx="780" cy="422"/>
              </a:xfrm>
            </p:grpSpPr>
            <p:sp>
              <p:nvSpPr>
                <p:cNvPr id="29883" name="Rectangle 187">
                  <a:extLst>
                    <a:ext uri="{FF2B5EF4-FFF2-40B4-BE49-F238E27FC236}">
                      <a16:creationId xmlns:a16="http://schemas.microsoft.com/office/drawing/2014/main" id="{E2D32C12-103D-4DBE-8D68-45C5A0AEB2B7}"/>
                    </a:ext>
                  </a:extLst>
                </p:cNvPr>
                <p:cNvSpPr>
                  <a:spLocks noChangeArrowheads="1"/>
                </p:cNvSpPr>
                <p:nvPr/>
              </p:nvSpPr>
              <p:spPr bwMode="auto">
                <a:xfrm>
                  <a:off x="1928" y="1400"/>
                  <a:ext cx="69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Coklat</a:t>
                  </a:r>
                  <a:endParaRPr lang="en-US" altLang="en-US" sz="2400"/>
                </a:p>
              </p:txBody>
            </p:sp>
            <p:sp>
              <p:nvSpPr>
                <p:cNvPr id="29938" name="Rectangle 242">
                  <a:extLst>
                    <a:ext uri="{FF2B5EF4-FFF2-40B4-BE49-F238E27FC236}">
                      <a16:creationId xmlns:a16="http://schemas.microsoft.com/office/drawing/2014/main" id="{F961E3CA-988C-48B2-A612-60EF7CD674EA}"/>
                    </a:ext>
                  </a:extLst>
                </p:cNvPr>
                <p:cNvSpPr>
                  <a:spLocks noChangeArrowheads="1"/>
                </p:cNvSpPr>
                <p:nvPr/>
              </p:nvSpPr>
              <p:spPr bwMode="auto">
                <a:xfrm>
                  <a:off x="1885" y="1400"/>
                  <a:ext cx="78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41" name="Group 245">
                <a:extLst>
                  <a:ext uri="{FF2B5EF4-FFF2-40B4-BE49-F238E27FC236}">
                    <a16:creationId xmlns:a16="http://schemas.microsoft.com/office/drawing/2014/main" id="{67C77A7D-A4CF-4063-B11D-0F8356AF8763}"/>
                  </a:ext>
                </a:extLst>
              </p:cNvPr>
              <p:cNvGrpSpPr>
                <a:grpSpLocks/>
              </p:cNvGrpSpPr>
              <p:nvPr/>
            </p:nvGrpSpPr>
            <p:grpSpPr bwMode="auto">
              <a:xfrm>
                <a:off x="0" y="1822"/>
                <a:ext cx="381" cy="422"/>
                <a:chOff x="0" y="1822"/>
                <a:chExt cx="381" cy="422"/>
              </a:xfrm>
            </p:grpSpPr>
            <p:sp>
              <p:nvSpPr>
                <p:cNvPr id="29884" name="Rectangle 188">
                  <a:extLst>
                    <a:ext uri="{FF2B5EF4-FFF2-40B4-BE49-F238E27FC236}">
                      <a16:creationId xmlns:a16="http://schemas.microsoft.com/office/drawing/2014/main" id="{6A16704F-383C-428B-9EC7-0F663F783240}"/>
                    </a:ext>
                  </a:extLst>
                </p:cNvPr>
                <p:cNvSpPr>
                  <a:spLocks noChangeArrowheads="1"/>
                </p:cNvSpPr>
                <p:nvPr/>
              </p:nvSpPr>
              <p:spPr bwMode="auto">
                <a:xfrm>
                  <a:off x="43" y="1822"/>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K</a:t>
                  </a:r>
                  <a:endParaRPr lang="en-US" altLang="en-US" sz="2400"/>
                </a:p>
              </p:txBody>
            </p:sp>
            <p:sp>
              <p:nvSpPr>
                <p:cNvPr id="29940" name="Rectangle 244">
                  <a:extLst>
                    <a:ext uri="{FF2B5EF4-FFF2-40B4-BE49-F238E27FC236}">
                      <a16:creationId xmlns:a16="http://schemas.microsoft.com/office/drawing/2014/main" id="{1F39BEAA-0724-4F8A-9B2F-EF052D4B5D26}"/>
                    </a:ext>
                  </a:extLst>
                </p:cNvPr>
                <p:cNvSpPr>
                  <a:spLocks noChangeArrowheads="1"/>
                </p:cNvSpPr>
                <p:nvPr/>
              </p:nvSpPr>
              <p:spPr bwMode="auto">
                <a:xfrm>
                  <a:off x="0" y="1822"/>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43" name="Group 247">
                <a:extLst>
                  <a:ext uri="{FF2B5EF4-FFF2-40B4-BE49-F238E27FC236}">
                    <a16:creationId xmlns:a16="http://schemas.microsoft.com/office/drawing/2014/main" id="{84C16F0C-5C98-41C1-B045-A02C7D76A53E}"/>
                  </a:ext>
                </a:extLst>
              </p:cNvPr>
              <p:cNvGrpSpPr>
                <a:grpSpLocks/>
              </p:cNvGrpSpPr>
              <p:nvPr/>
            </p:nvGrpSpPr>
            <p:grpSpPr bwMode="auto">
              <a:xfrm>
                <a:off x="381" y="1822"/>
                <a:ext cx="734" cy="422"/>
                <a:chOff x="381" y="1822"/>
                <a:chExt cx="734" cy="422"/>
              </a:xfrm>
            </p:grpSpPr>
            <p:sp>
              <p:nvSpPr>
                <p:cNvPr id="29885" name="Rectangle 189">
                  <a:extLst>
                    <a:ext uri="{FF2B5EF4-FFF2-40B4-BE49-F238E27FC236}">
                      <a16:creationId xmlns:a16="http://schemas.microsoft.com/office/drawing/2014/main" id="{912ACEF2-F2A5-4E74-B7C4-05D6A7573A38}"/>
                    </a:ext>
                  </a:extLst>
                </p:cNvPr>
                <p:cNvSpPr>
                  <a:spLocks noChangeArrowheads="1"/>
                </p:cNvSpPr>
                <p:nvPr/>
              </p:nvSpPr>
              <p:spPr bwMode="auto">
                <a:xfrm>
                  <a:off x="424" y="1822"/>
                  <a:ext cx="64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kuning</a:t>
                  </a:r>
                  <a:endParaRPr lang="en-US" altLang="en-US" sz="2400"/>
                </a:p>
              </p:txBody>
            </p:sp>
            <p:sp>
              <p:nvSpPr>
                <p:cNvPr id="29942" name="Rectangle 246">
                  <a:extLst>
                    <a:ext uri="{FF2B5EF4-FFF2-40B4-BE49-F238E27FC236}">
                      <a16:creationId xmlns:a16="http://schemas.microsoft.com/office/drawing/2014/main" id="{74A90998-850B-4A22-9A10-617810D76CD3}"/>
                    </a:ext>
                  </a:extLst>
                </p:cNvPr>
                <p:cNvSpPr>
                  <a:spLocks noChangeArrowheads="1"/>
                </p:cNvSpPr>
                <p:nvPr/>
              </p:nvSpPr>
              <p:spPr bwMode="auto">
                <a:xfrm>
                  <a:off x="381" y="1822"/>
                  <a:ext cx="73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45" name="Group 249">
                <a:extLst>
                  <a:ext uri="{FF2B5EF4-FFF2-40B4-BE49-F238E27FC236}">
                    <a16:creationId xmlns:a16="http://schemas.microsoft.com/office/drawing/2014/main" id="{D407BB83-F90B-40BE-A2D1-0C6F8C57B51D}"/>
                  </a:ext>
                </a:extLst>
              </p:cNvPr>
              <p:cNvGrpSpPr>
                <a:grpSpLocks/>
              </p:cNvGrpSpPr>
              <p:nvPr/>
            </p:nvGrpSpPr>
            <p:grpSpPr bwMode="auto">
              <a:xfrm>
                <a:off x="1115" y="1822"/>
                <a:ext cx="770" cy="422"/>
                <a:chOff x="1115" y="1822"/>
                <a:chExt cx="770" cy="422"/>
              </a:xfrm>
            </p:grpSpPr>
            <p:sp>
              <p:nvSpPr>
                <p:cNvPr id="29886" name="Rectangle 190">
                  <a:extLst>
                    <a:ext uri="{FF2B5EF4-FFF2-40B4-BE49-F238E27FC236}">
                      <a16:creationId xmlns:a16="http://schemas.microsoft.com/office/drawing/2014/main" id="{26A8091E-591C-47C0-870C-0CFEBDC33688}"/>
                    </a:ext>
                  </a:extLst>
                </p:cNvPr>
                <p:cNvSpPr>
                  <a:spLocks noChangeArrowheads="1"/>
                </p:cNvSpPr>
                <p:nvPr/>
              </p:nvSpPr>
              <p:spPr bwMode="auto">
                <a:xfrm>
                  <a:off x="1158" y="1822"/>
                  <a:ext cx="68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merah</a:t>
                  </a:r>
                  <a:endParaRPr lang="en-US" altLang="en-US" sz="2400"/>
                </a:p>
              </p:txBody>
            </p:sp>
            <p:sp>
              <p:nvSpPr>
                <p:cNvPr id="29944" name="Rectangle 248">
                  <a:extLst>
                    <a:ext uri="{FF2B5EF4-FFF2-40B4-BE49-F238E27FC236}">
                      <a16:creationId xmlns:a16="http://schemas.microsoft.com/office/drawing/2014/main" id="{7E855732-B5F6-4A9C-A965-E3B4D8D5A606}"/>
                    </a:ext>
                  </a:extLst>
                </p:cNvPr>
                <p:cNvSpPr>
                  <a:spLocks noChangeArrowheads="1"/>
                </p:cNvSpPr>
                <p:nvPr/>
              </p:nvSpPr>
              <p:spPr bwMode="auto">
                <a:xfrm>
                  <a:off x="1115" y="1822"/>
                  <a:ext cx="77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47" name="Group 251">
                <a:extLst>
                  <a:ext uri="{FF2B5EF4-FFF2-40B4-BE49-F238E27FC236}">
                    <a16:creationId xmlns:a16="http://schemas.microsoft.com/office/drawing/2014/main" id="{1B1C4434-A701-4ECA-B060-1AF55554FA64}"/>
                  </a:ext>
                </a:extLst>
              </p:cNvPr>
              <p:cNvGrpSpPr>
                <a:grpSpLocks/>
              </p:cNvGrpSpPr>
              <p:nvPr/>
            </p:nvGrpSpPr>
            <p:grpSpPr bwMode="auto">
              <a:xfrm>
                <a:off x="1885" y="1822"/>
                <a:ext cx="780" cy="422"/>
                <a:chOff x="1885" y="1822"/>
                <a:chExt cx="780" cy="422"/>
              </a:xfrm>
            </p:grpSpPr>
            <p:sp>
              <p:nvSpPr>
                <p:cNvPr id="29887" name="Rectangle 191">
                  <a:extLst>
                    <a:ext uri="{FF2B5EF4-FFF2-40B4-BE49-F238E27FC236}">
                      <a16:creationId xmlns:a16="http://schemas.microsoft.com/office/drawing/2014/main" id="{73BE2D4D-EE9D-4438-9C82-0C98270AB906}"/>
                    </a:ext>
                  </a:extLst>
                </p:cNvPr>
                <p:cNvSpPr>
                  <a:spLocks noChangeArrowheads="1"/>
                </p:cNvSpPr>
                <p:nvPr/>
              </p:nvSpPr>
              <p:spPr bwMode="auto">
                <a:xfrm>
                  <a:off x="1928" y="1822"/>
                  <a:ext cx="69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Coklat</a:t>
                  </a:r>
                  <a:endParaRPr lang="en-US" altLang="en-US" sz="2400"/>
                </a:p>
              </p:txBody>
            </p:sp>
            <p:sp>
              <p:nvSpPr>
                <p:cNvPr id="29946" name="Rectangle 250">
                  <a:extLst>
                    <a:ext uri="{FF2B5EF4-FFF2-40B4-BE49-F238E27FC236}">
                      <a16:creationId xmlns:a16="http://schemas.microsoft.com/office/drawing/2014/main" id="{43A40616-2686-4397-BAB7-CA9382004DE1}"/>
                    </a:ext>
                  </a:extLst>
                </p:cNvPr>
                <p:cNvSpPr>
                  <a:spLocks noChangeArrowheads="1"/>
                </p:cNvSpPr>
                <p:nvPr/>
              </p:nvSpPr>
              <p:spPr bwMode="auto">
                <a:xfrm>
                  <a:off x="1885" y="1822"/>
                  <a:ext cx="78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49" name="Group 253">
                <a:extLst>
                  <a:ext uri="{FF2B5EF4-FFF2-40B4-BE49-F238E27FC236}">
                    <a16:creationId xmlns:a16="http://schemas.microsoft.com/office/drawing/2014/main" id="{66F81385-95BA-4814-8449-38530B4DD737}"/>
                  </a:ext>
                </a:extLst>
              </p:cNvPr>
              <p:cNvGrpSpPr>
                <a:grpSpLocks/>
              </p:cNvGrpSpPr>
              <p:nvPr/>
            </p:nvGrpSpPr>
            <p:grpSpPr bwMode="auto">
              <a:xfrm>
                <a:off x="0" y="2244"/>
                <a:ext cx="381" cy="422"/>
                <a:chOff x="0" y="2244"/>
                <a:chExt cx="381" cy="422"/>
              </a:xfrm>
            </p:grpSpPr>
            <p:sp>
              <p:nvSpPr>
                <p:cNvPr id="29888" name="Rectangle 192">
                  <a:extLst>
                    <a:ext uri="{FF2B5EF4-FFF2-40B4-BE49-F238E27FC236}">
                      <a16:creationId xmlns:a16="http://schemas.microsoft.com/office/drawing/2014/main" id="{8923A1FE-31D3-46CE-AA95-CCB1350BDB1A}"/>
                    </a:ext>
                  </a:extLst>
                </p:cNvPr>
                <p:cNvSpPr>
                  <a:spLocks noChangeArrowheads="1"/>
                </p:cNvSpPr>
                <p:nvPr/>
              </p:nvSpPr>
              <p:spPr bwMode="auto">
                <a:xfrm>
                  <a:off x="43" y="2244"/>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T</a:t>
                  </a:r>
                  <a:endParaRPr lang="en-US" altLang="en-US" sz="2400"/>
                </a:p>
              </p:txBody>
            </p:sp>
            <p:sp>
              <p:nvSpPr>
                <p:cNvPr id="29948" name="Rectangle 252">
                  <a:extLst>
                    <a:ext uri="{FF2B5EF4-FFF2-40B4-BE49-F238E27FC236}">
                      <a16:creationId xmlns:a16="http://schemas.microsoft.com/office/drawing/2014/main" id="{BDF9E6DD-0C02-4068-B39E-00F7475BB2C5}"/>
                    </a:ext>
                  </a:extLst>
                </p:cNvPr>
                <p:cNvSpPr>
                  <a:spLocks noChangeArrowheads="1"/>
                </p:cNvSpPr>
                <p:nvPr/>
              </p:nvSpPr>
              <p:spPr bwMode="auto">
                <a:xfrm>
                  <a:off x="0" y="2244"/>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51" name="Group 255">
                <a:extLst>
                  <a:ext uri="{FF2B5EF4-FFF2-40B4-BE49-F238E27FC236}">
                    <a16:creationId xmlns:a16="http://schemas.microsoft.com/office/drawing/2014/main" id="{41CA14BF-54EA-4164-A37D-41C3556B9597}"/>
                  </a:ext>
                </a:extLst>
              </p:cNvPr>
              <p:cNvGrpSpPr>
                <a:grpSpLocks/>
              </p:cNvGrpSpPr>
              <p:nvPr/>
            </p:nvGrpSpPr>
            <p:grpSpPr bwMode="auto">
              <a:xfrm>
                <a:off x="381" y="2244"/>
                <a:ext cx="734" cy="422"/>
                <a:chOff x="381" y="2244"/>
                <a:chExt cx="734" cy="422"/>
              </a:xfrm>
            </p:grpSpPr>
            <p:sp>
              <p:nvSpPr>
                <p:cNvPr id="29889" name="Rectangle 193">
                  <a:extLst>
                    <a:ext uri="{FF2B5EF4-FFF2-40B4-BE49-F238E27FC236}">
                      <a16:creationId xmlns:a16="http://schemas.microsoft.com/office/drawing/2014/main" id="{DA915DC2-FDC5-40E4-9DE3-8D450104EFC0}"/>
                    </a:ext>
                  </a:extLst>
                </p:cNvPr>
                <p:cNvSpPr>
                  <a:spLocks noChangeArrowheads="1"/>
                </p:cNvSpPr>
                <p:nvPr/>
              </p:nvSpPr>
              <p:spPr bwMode="auto">
                <a:xfrm>
                  <a:off x="424" y="2244"/>
                  <a:ext cx="64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biru</a:t>
                  </a:r>
                  <a:endParaRPr lang="en-US" altLang="en-US" sz="2400"/>
                </a:p>
              </p:txBody>
            </p:sp>
            <p:sp>
              <p:nvSpPr>
                <p:cNvPr id="29950" name="Rectangle 254">
                  <a:extLst>
                    <a:ext uri="{FF2B5EF4-FFF2-40B4-BE49-F238E27FC236}">
                      <a16:creationId xmlns:a16="http://schemas.microsoft.com/office/drawing/2014/main" id="{56D52F1A-69BB-4CC8-A26C-0F456AA2775A}"/>
                    </a:ext>
                  </a:extLst>
                </p:cNvPr>
                <p:cNvSpPr>
                  <a:spLocks noChangeArrowheads="1"/>
                </p:cNvSpPr>
                <p:nvPr/>
              </p:nvSpPr>
              <p:spPr bwMode="auto">
                <a:xfrm>
                  <a:off x="381" y="2244"/>
                  <a:ext cx="73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53" name="Group 257">
                <a:extLst>
                  <a:ext uri="{FF2B5EF4-FFF2-40B4-BE49-F238E27FC236}">
                    <a16:creationId xmlns:a16="http://schemas.microsoft.com/office/drawing/2014/main" id="{038F7FDC-21CC-4F80-B6BE-2649025A7DBB}"/>
                  </a:ext>
                </a:extLst>
              </p:cNvPr>
              <p:cNvGrpSpPr>
                <a:grpSpLocks/>
              </p:cNvGrpSpPr>
              <p:nvPr/>
            </p:nvGrpSpPr>
            <p:grpSpPr bwMode="auto">
              <a:xfrm>
                <a:off x="1115" y="2244"/>
                <a:ext cx="770" cy="422"/>
                <a:chOff x="1115" y="2244"/>
                <a:chExt cx="770" cy="422"/>
              </a:xfrm>
            </p:grpSpPr>
            <p:sp>
              <p:nvSpPr>
                <p:cNvPr id="29890" name="Rectangle 194">
                  <a:extLst>
                    <a:ext uri="{FF2B5EF4-FFF2-40B4-BE49-F238E27FC236}">
                      <a16:creationId xmlns:a16="http://schemas.microsoft.com/office/drawing/2014/main" id="{DC005CCE-0894-493A-8A83-8BFFFE576B3E}"/>
                    </a:ext>
                  </a:extLst>
                </p:cNvPr>
                <p:cNvSpPr>
                  <a:spLocks noChangeArrowheads="1"/>
                </p:cNvSpPr>
                <p:nvPr/>
              </p:nvSpPr>
              <p:spPr bwMode="auto">
                <a:xfrm>
                  <a:off x="1158" y="2244"/>
                  <a:ext cx="68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merah</a:t>
                  </a:r>
                  <a:endParaRPr lang="en-US" altLang="en-US" sz="2400"/>
                </a:p>
              </p:txBody>
            </p:sp>
            <p:sp>
              <p:nvSpPr>
                <p:cNvPr id="29952" name="Rectangle 256">
                  <a:extLst>
                    <a:ext uri="{FF2B5EF4-FFF2-40B4-BE49-F238E27FC236}">
                      <a16:creationId xmlns:a16="http://schemas.microsoft.com/office/drawing/2014/main" id="{B8937836-A1D5-4A50-BA32-62C2B262DF69}"/>
                    </a:ext>
                  </a:extLst>
                </p:cNvPr>
                <p:cNvSpPr>
                  <a:spLocks noChangeArrowheads="1"/>
                </p:cNvSpPr>
                <p:nvPr/>
              </p:nvSpPr>
              <p:spPr bwMode="auto">
                <a:xfrm>
                  <a:off x="1115" y="2244"/>
                  <a:ext cx="77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55" name="Group 259">
                <a:extLst>
                  <a:ext uri="{FF2B5EF4-FFF2-40B4-BE49-F238E27FC236}">
                    <a16:creationId xmlns:a16="http://schemas.microsoft.com/office/drawing/2014/main" id="{4EFE2D60-49A3-4872-8810-BDA79F03431B}"/>
                  </a:ext>
                </a:extLst>
              </p:cNvPr>
              <p:cNvGrpSpPr>
                <a:grpSpLocks/>
              </p:cNvGrpSpPr>
              <p:nvPr/>
            </p:nvGrpSpPr>
            <p:grpSpPr bwMode="auto">
              <a:xfrm>
                <a:off x="1885" y="2244"/>
                <a:ext cx="780" cy="422"/>
                <a:chOff x="1885" y="2244"/>
                <a:chExt cx="780" cy="422"/>
              </a:xfrm>
            </p:grpSpPr>
            <p:sp>
              <p:nvSpPr>
                <p:cNvPr id="29891" name="Rectangle 195">
                  <a:extLst>
                    <a:ext uri="{FF2B5EF4-FFF2-40B4-BE49-F238E27FC236}">
                      <a16:creationId xmlns:a16="http://schemas.microsoft.com/office/drawing/2014/main" id="{99AF0000-24B3-43C1-BD8B-F91DAD5DEF6D}"/>
                    </a:ext>
                  </a:extLst>
                </p:cNvPr>
                <p:cNvSpPr>
                  <a:spLocks noChangeArrowheads="1"/>
                </p:cNvSpPr>
                <p:nvPr/>
              </p:nvSpPr>
              <p:spPr bwMode="auto">
                <a:xfrm>
                  <a:off x="1928" y="2244"/>
                  <a:ext cx="69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Coklat</a:t>
                  </a:r>
                  <a:endParaRPr lang="en-US" altLang="en-US" sz="2400"/>
                </a:p>
              </p:txBody>
            </p:sp>
            <p:sp>
              <p:nvSpPr>
                <p:cNvPr id="29954" name="Rectangle 258">
                  <a:extLst>
                    <a:ext uri="{FF2B5EF4-FFF2-40B4-BE49-F238E27FC236}">
                      <a16:creationId xmlns:a16="http://schemas.microsoft.com/office/drawing/2014/main" id="{6E5F5B2A-440F-459C-BE44-571E4393F04B}"/>
                    </a:ext>
                  </a:extLst>
                </p:cNvPr>
                <p:cNvSpPr>
                  <a:spLocks noChangeArrowheads="1"/>
                </p:cNvSpPr>
                <p:nvPr/>
              </p:nvSpPr>
              <p:spPr bwMode="auto">
                <a:xfrm>
                  <a:off x="1885" y="2244"/>
                  <a:ext cx="78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57" name="Group 261">
                <a:extLst>
                  <a:ext uri="{FF2B5EF4-FFF2-40B4-BE49-F238E27FC236}">
                    <a16:creationId xmlns:a16="http://schemas.microsoft.com/office/drawing/2014/main" id="{E1FBC0B3-33DF-4CBF-AE8D-156BE40F56C7}"/>
                  </a:ext>
                </a:extLst>
              </p:cNvPr>
              <p:cNvGrpSpPr>
                <a:grpSpLocks/>
              </p:cNvGrpSpPr>
              <p:nvPr/>
            </p:nvGrpSpPr>
            <p:grpSpPr bwMode="auto">
              <a:xfrm>
                <a:off x="0" y="2666"/>
                <a:ext cx="381" cy="422"/>
                <a:chOff x="0" y="2666"/>
                <a:chExt cx="381" cy="422"/>
              </a:xfrm>
            </p:grpSpPr>
            <p:sp>
              <p:nvSpPr>
                <p:cNvPr id="29892" name="Rectangle 196">
                  <a:extLst>
                    <a:ext uri="{FF2B5EF4-FFF2-40B4-BE49-F238E27FC236}">
                      <a16:creationId xmlns:a16="http://schemas.microsoft.com/office/drawing/2014/main" id="{6F8BD22B-1378-4345-A8A6-9CBC07DEB2ED}"/>
                    </a:ext>
                  </a:extLst>
                </p:cNvPr>
                <p:cNvSpPr>
                  <a:spLocks noChangeArrowheads="1"/>
                </p:cNvSpPr>
                <p:nvPr/>
              </p:nvSpPr>
              <p:spPr bwMode="auto">
                <a:xfrm>
                  <a:off x="43" y="2666"/>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R</a:t>
                  </a:r>
                  <a:endParaRPr lang="en-US" altLang="en-US" sz="2400"/>
                </a:p>
              </p:txBody>
            </p:sp>
            <p:sp>
              <p:nvSpPr>
                <p:cNvPr id="29956" name="Rectangle 260">
                  <a:extLst>
                    <a:ext uri="{FF2B5EF4-FFF2-40B4-BE49-F238E27FC236}">
                      <a16:creationId xmlns:a16="http://schemas.microsoft.com/office/drawing/2014/main" id="{F9295DC3-A7E1-463B-BB58-C8FBD1CC058D}"/>
                    </a:ext>
                  </a:extLst>
                </p:cNvPr>
                <p:cNvSpPr>
                  <a:spLocks noChangeArrowheads="1"/>
                </p:cNvSpPr>
                <p:nvPr/>
              </p:nvSpPr>
              <p:spPr bwMode="auto">
                <a:xfrm>
                  <a:off x="0" y="2666"/>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59" name="Group 263">
                <a:extLst>
                  <a:ext uri="{FF2B5EF4-FFF2-40B4-BE49-F238E27FC236}">
                    <a16:creationId xmlns:a16="http://schemas.microsoft.com/office/drawing/2014/main" id="{66040F4C-F50A-4DAD-BB0D-0C9DA98FD414}"/>
                  </a:ext>
                </a:extLst>
              </p:cNvPr>
              <p:cNvGrpSpPr>
                <a:grpSpLocks/>
              </p:cNvGrpSpPr>
              <p:nvPr/>
            </p:nvGrpSpPr>
            <p:grpSpPr bwMode="auto">
              <a:xfrm>
                <a:off x="381" y="2666"/>
                <a:ext cx="734" cy="422"/>
                <a:chOff x="381" y="2666"/>
                <a:chExt cx="734" cy="422"/>
              </a:xfrm>
            </p:grpSpPr>
            <p:sp>
              <p:nvSpPr>
                <p:cNvPr id="29893" name="Rectangle 197">
                  <a:extLst>
                    <a:ext uri="{FF2B5EF4-FFF2-40B4-BE49-F238E27FC236}">
                      <a16:creationId xmlns:a16="http://schemas.microsoft.com/office/drawing/2014/main" id="{0F55E67A-D33B-4660-ABA9-22C17D94A46D}"/>
                    </a:ext>
                  </a:extLst>
                </p:cNvPr>
                <p:cNvSpPr>
                  <a:spLocks noChangeArrowheads="1"/>
                </p:cNvSpPr>
                <p:nvPr/>
              </p:nvSpPr>
              <p:spPr bwMode="auto">
                <a:xfrm>
                  <a:off x="424" y="2666"/>
                  <a:ext cx="64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(hitam)</a:t>
                  </a:r>
                  <a:endParaRPr lang="en-US" altLang="en-US" sz="2400"/>
                </a:p>
              </p:txBody>
            </p:sp>
            <p:sp>
              <p:nvSpPr>
                <p:cNvPr id="29958" name="Rectangle 262">
                  <a:extLst>
                    <a:ext uri="{FF2B5EF4-FFF2-40B4-BE49-F238E27FC236}">
                      <a16:creationId xmlns:a16="http://schemas.microsoft.com/office/drawing/2014/main" id="{62EE15D2-FE51-4E03-B09D-A6055CA0B01D}"/>
                    </a:ext>
                  </a:extLst>
                </p:cNvPr>
                <p:cNvSpPr>
                  <a:spLocks noChangeArrowheads="1"/>
                </p:cNvSpPr>
                <p:nvPr/>
              </p:nvSpPr>
              <p:spPr bwMode="auto">
                <a:xfrm>
                  <a:off x="381" y="2666"/>
                  <a:ext cx="73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61" name="Group 265">
                <a:extLst>
                  <a:ext uri="{FF2B5EF4-FFF2-40B4-BE49-F238E27FC236}">
                    <a16:creationId xmlns:a16="http://schemas.microsoft.com/office/drawing/2014/main" id="{3E605F39-011F-46BA-B259-90E363BD5871}"/>
                  </a:ext>
                </a:extLst>
              </p:cNvPr>
              <p:cNvGrpSpPr>
                <a:grpSpLocks/>
              </p:cNvGrpSpPr>
              <p:nvPr/>
            </p:nvGrpSpPr>
            <p:grpSpPr bwMode="auto">
              <a:xfrm>
                <a:off x="1115" y="2666"/>
                <a:ext cx="770" cy="422"/>
                <a:chOff x="1115" y="2666"/>
                <a:chExt cx="770" cy="422"/>
              </a:xfrm>
            </p:grpSpPr>
            <p:sp>
              <p:nvSpPr>
                <p:cNvPr id="29894" name="Rectangle 198">
                  <a:extLst>
                    <a:ext uri="{FF2B5EF4-FFF2-40B4-BE49-F238E27FC236}">
                      <a16:creationId xmlns:a16="http://schemas.microsoft.com/office/drawing/2014/main" id="{8D7DCDA7-7AF2-4DC0-9BDA-4955D23F96F7}"/>
                    </a:ext>
                  </a:extLst>
                </p:cNvPr>
                <p:cNvSpPr>
                  <a:spLocks noChangeArrowheads="1"/>
                </p:cNvSpPr>
                <p:nvPr/>
              </p:nvSpPr>
              <p:spPr bwMode="auto">
                <a:xfrm>
                  <a:off x="1158" y="2666"/>
                  <a:ext cx="68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(merah)</a:t>
                  </a:r>
                  <a:endParaRPr lang="en-US" altLang="en-US" sz="2400"/>
                </a:p>
              </p:txBody>
            </p:sp>
            <p:sp>
              <p:nvSpPr>
                <p:cNvPr id="29960" name="Rectangle 264">
                  <a:extLst>
                    <a:ext uri="{FF2B5EF4-FFF2-40B4-BE49-F238E27FC236}">
                      <a16:creationId xmlns:a16="http://schemas.microsoft.com/office/drawing/2014/main" id="{ECC56313-E7A0-4CF9-9896-4819444536A0}"/>
                    </a:ext>
                  </a:extLst>
                </p:cNvPr>
                <p:cNvSpPr>
                  <a:spLocks noChangeArrowheads="1"/>
                </p:cNvSpPr>
                <p:nvPr/>
              </p:nvSpPr>
              <p:spPr bwMode="auto">
                <a:xfrm>
                  <a:off x="1115" y="2666"/>
                  <a:ext cx="77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63" name="Group 267">
                <a:extLst>
                  <a:ext uri="{FF2B5EF4-FFF2-40B4-BE49-F238E27FC236}">
                    <a16:creationId xmlns:a16="http://schemas.microsoft.com/office/drawing/2014/main" id="{93AE3772-3AEC-4794-BF66-6229866CB640}"/>
                  </a:ext>
                </a:extLst>
              </p:cNvPr>
              <p:cNvGrpSpPr>
                <a:grpSpLocks/>
              </p:cNvGrpSpPr>
              <p:nvPr/>
            </p:nvGrpSpPr>
            <p:grpSpPr bwMode="auto">
              <a:xfrm>
                <a:off x="1885" y="2666"/>
                <a:ext cx="780" cy="422"/>
                <a:chOff x="1885" y="2666"/>
                <a:chExt cx="780" cy="422"/>
              </a:xfrm>
            </p:grpSpPr>
            <p:sp>
              <p:nvSpPr>
                <p:cNvPr id="29895" name="Rectangle 199">
                  <a:extLst>
                    <a:ext uri="{FF2B5EF4-FFF2-40B4-BE49-F238E27FC236}">
                      <a16:creationId xmlns:a16="http://schemas.microsoft.com/office/drawing/2014/main" id="{16B86C09-C98F-48D3-B8BD-9E8394015FB0}"/>
                    </a:ext>
                  </a:extLst>
                </p:cNvPr>
                <p:cNvSpPr>
                  <a:spLocks noChangeArrowheads="1"/>
                </p:cNvSpPr>
                <p:nvPr/>
              </p:nvSpPr>
              <p:spPr bwMode="auto">
                <a:xfrm>
                  <a:off x="1928" y="2666"/>
                  <a:ext cx="69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(coklat)</a:t>
                  </a:r>
                  <a:endParaRPr lang="en-US" altLang="en-US" sz="2400"/>
                </a:p>
              </p:txBody>
            </p:sp>
            <p:sp>
              <p:nvSpPr>
                <p:cNvPr id="29962" name="Rectangle 266">
                  <a:extLst>
                    <a:ext uri="{FF2B5EF4-FFF2-40B4-BE49-F238E27FC236}">
                      <a16:creationId xmlns:a16="http://schemas.microsoft.com/office/drawing/2014/main" id="{0C5A8890-05A3-4993-A3F8-C0E57EDDB5AE}"/>
                    </a:ext>
                  </a:extLst>
                </p:cNvPr>
                <p:cNvSpPr>
                  <a:spLocks noChangeArrowheads="1"/>
                </p:cNvSpPr>
                <p:nvPr/>
              </p:nvSpPr>
              <p:spPr bwMode="auto">
                <a:xfrm>
                  <a:off x="1885" y="2666"/>
                  <a:ext cx="78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65" name="Group 269">
                <a:extLst>
                  <a:ext uri="{FF2B5EF4-FFF2-40B4-BE49-F238E27FC236}">
                    <a16:creationId xmlns:a16="http://schemas.microsoft.com/office/drawing/2014/main" id="{497A4EEE-B463-4D97-8CAB-5CE5BE5B9240}"/>
                  </a:ext>
                </a:extLst>
              </p:cNvPr>
              <p:cNvGrpSpPr>
                <a:grpSpLocks/>
              </p:cNvGrpSpPr>
              <p:nvPr/>
            </p:nvGrpSpPr>
            <p:grpSpPr bwMode="auto">
              <a:xfrm>
                <a:off x="0" y="3088"/>
                <a:ext cx="381" cy="422"/>
                <a:chOff x="0" y="3088"/>
                <a:chExt cx="381" cy="422"/>
              </a:xfrm>
            </p:grpSpPr>
            <p:sp>
              <p:nvSpPr>
                <p:cNvPr id="29896" name="Rectangle 200">
                  <a:extLst>
                    <a:ext uri="{FF2B5EF4-FFF2-40B4-BE49-F238E27FC236}">
                      <a16:creationId xmlns:a16="http://schemas.microsoft.com/office/drawing/2014/main" id="{C6E0E8D9-7F97-4DD4-BABC-B518096F1AB7}"/>
                    </a:ext>
                  </a:extLst>
                </p:cNvPr>
                <p:cNvSpPr>
                  <a:spLocks noChangeArrowheads="1"/>
                </p:cNvSpPr>
                <p:nvPr/>
              </p:nvSpPr>
              <p:spPr bwMode="auto">
                <a:xfrm>
                  <a:off x="43" y="3088"/>
                  <a:ext cx="295"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en-US" altLang="en-US" sz="2400">
                      <a:cs typeface="Times New Roman" panose="02020603050405020304" pitchFamily="18" charset="0"/>
                    </a:rPr>
                    <a:t>S</a:t>
                  </a:r>
                  <a:endParaRPr lang="en-US" altLang="en-US" sz="2400"/>
                </a:p>
              </p:txBody>
            </p:sp>
            <p:sp>
              <p:nvSpPr>
                <p:cNvPr id="29964" name="Rectangle 268">
                  <a:extLst>
                    <a:ext uri="{FF2B5EF4-FFF2-40B4-BE49-F238E27FC236}">
                      <a16:creationId xmlns:a16="http://schemas.microsoft.com/office/drawing/2014/main" id="{FD92AA6B-0104-4B2E-8145-EDF147D27B07}"/>
                    </a:ext>
                  </a:extLst>
                </p:cNvPr>
                <p:cNvSpPr>
                  <a:spLocks noChangeArrowheads="1"/>
                </p:cNvSpPr>
                <p:nvPr/>
              </p:nvSpPr>
              <p:spPr bwMode="auto">
                <a:xfrm>
                  <a:off x="0" y="3088"/>
                  <a:ext cx="381"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67" name="Group 271">
                <a:extLst>
                  <a:ext uri="{FF2B5EF4-FFF2-40B4-BE49-F238E27FC236}">
                    <a16:creationId xmlns:a16="http://schemas.microsoft.com/office/drawing/2014/main" id="{F64B0B56-7A42-49BF-921A-D53A79D8A561}"/>
                  </a:ext>
                </a:extLst>
              </p:cNvPr>
              <p:cNvGrpSpPr>
                <a:grpSpLocks/>
              </p:cNvGrpSpPr>
              <p:nvPr/>
            </p:nvGrpSpPr>
            <p:grpSpPr bwMode="auto">
              <a:xfrm>
                <a:off x="381" y="3088"/>
                <a:ext cx="734" cy="422"/>
                <a:chOff x="381" y="3088"/>
                <a:chExt cx="734" cy="422"/>
              </a:xfrm>
            </p:grpSpPr>
            <p:sp>
              <p:nvSpPr>
                <p:cNvPr id="29897" name="Rectangle 201">
                  <a:extLst>
                    <a:ext uri="{FF2B5EF4-FFF2-40B4-BE49-F238E27FC236}">
                      <a16:creationId xmlns:a16="http://schemas.microsoft.com/office/drawing/2014/main" id="{04A120C8-71A6-4D4F-9ED7-5C66D39A261E}"/>
                    </a:ext>
                  </a:extLst>
                </p:cNvPr>
                <p:cNvSpPr>
                  <a:spLocks noChangeArrowheads="1"/>
                </p:cNvSpPr>
                <p:nvPr/>
              </p:nvSpPr>
              <p:spPr bwMode="auto">
                <a:xfrm>
                  <a:off x="424" y="3088"/>
                  <a:ext cx="64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(hitam)</a:t>
                  </a:r>
                  <a:endParaRPr lang="en-US" altLang="en-US" sz="2400"/>
                </a:p>
              </p:txBody>
            </p:sp>
            <p:sp>
              <p:nvSpPr>
                <p:cNvPr id="29966" name="Rectangle 270">
                  <a:extLst>
                    <a:ext uri="{FF2B5EF4-FFF2-40B4-BE49-F238E27FC236}">
                      <a16:creationId xmlns:a16="http://schemas.microsoft.com/office/drawing/2014/main" id="{7A459C16-B2B6-449F-B4FC-7197B41BF664}"/>
                    </a:ext>
                  </a:extLst>
                </p:cNvPr>
                <p:cNvSpPr>
                  <a:spLocks noChangeArrowheads="1"/>
                </p:cNvSpPr>
                <p:nvPr/>
              </p:nvSpPr>
              <p:spPr bwMode="auto">
                <a:xfrm>
                  <a:off x="381" y="3088"/>
                  <a:ext cx="73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69" name="Group 273">
                <a:extLst>
                  <a:ext uri="{FF2B5EF4-FFF2-40B4-BE49-F238E27FC236}">
                    <a16:creationId xmlns:a16="http://schemas.microsoft.com/office/drawing/2014/main" id="{9B50CB52-E287-49E9-A356-3025189D9814}"/>
                  </a:ext>
                </a:extLst>
              </p:cNvPr>
              <p:cNvGrpSpPr>
                <a:grpSpLocks/>
              </p:cNvGrpSpPr>
              <p:nvPr/>
            </p:nvGrpSpPr>
            <p:grpSpPr bwMode="auto">
              <a:xfrm>
                <a:off x="1115" y="3088"/>
                <a:ext cx="770" cy="422"/>
                <a:chOff x="1115" y="3088"/>
                <a:chExt cx="770" cy="422"/>
              </a:xfrm>
            </p:grpSpPr>
            <p:sp>
              <p:nvSpPr>
                <p:cNvPr id="29898" name="Rectangle 202">
                  <a:extLst>
                    <a:ext uri="{FF2B5EF4-FFF2-40B4-BE49-F238E27FC236}">
                      <a16:creationId xmlns:a16="http://schemas.microsoft.com/office/drawing/2014/main" id="{8472DB99-CB08-49E7-94D4-4C656879A21B}"/>
                    </a:ext>
                  </a:extLst>
                </p:cNvPr>
                <p:cNvSpPr>
                  <a:spLocks noChangeArrowheads="1"/>
                </p:cNvSpPr>
                <p:nvPr/>
              </p:nvSpPr>
              <p:spPr bwMode="auto">
                <a:xfrm>
                  <a:off x="1158" y="3088"/>
                  <a:ext cx="68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(merah)</a:t>
                  </a:r>
                  <a:endParaRPr lang="en-US" altLang="en-US" sz="2400"/>
                </a:p>
              </p:txBody>
            </p:sp>
            <p:sp>
              <p:nvSpPr>
                <p:cNvPr id="29968" name="Rectangle 272">
                  <a:extLst>
                    <a:ext uri="{FF2B5EF4-FFF2-40B4-BE49-F238E27FC236}">
                      <a16:creationId xmlns:a16="http://schemas.microsoft.com/office/drawing/2014/main" id="{41A4BAF9-9AAF-49F1-AFA7-0D636F5E8619}"/>
                    </a:ext>
                  </a:extLst>
                </p:cNvPr>
                <p:cNvSpPr>
                  <a:spLocks noChangeArrowheads="1"/>
                </p:cNvSpPr>
                <p:nvPr/>
              </p:nvSpPr>
              <p:spPr bwMode="auto">
                <a:xfrm>
                  <a:off x="1115" y="3088"/>
                  <a:ext cx="77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9971" name="Group 275">
                <a:extLst>
                  <a:ext uri="{FF2B5EF4-FFF2-40B4-BE49-F238E27FC236}">
                    <a16:creationId xmlns:a16="http://schemas.microsoft.com/office/drawing/2014/main" id="{84B45319-6510-4D71-94EB-C14B7C80A979}"/>
                  </a:ext>
                </a:extLst>
              </p:cNvPr>
              <p:cNvGrpSpPr>
                <a:grpSpLocks/>
              </p:cNvGrpSpPr>
              <p:nvPr/>
            </p:nvGrpSpPr>
            <p:grpSpPr bwMode="auto">
              <a:xfrm>
                <a:off x="1885" y="3088"/>
                <a:ext cx="780" cy="422"/>
                <a:chOff x="1885" y="3088"/>
                <a:chExt cx="780" cy="422"/>
              </a:xfrm>
            </p:grpSpPr>
            <p:sp>
              <p:nvSpPr>
                <p:cNvPr id="29899" name="Rectangle 203">
                  <a:extLst>
                    <a:ext uri="{FF2B5EF4-FFF2-40B4-BE49-F238E27FC236}">
                      <a16:creationId xmlns:a16="http://schemas.microsoft.com/office/drawing/2014/main" id="{79BC4EB7-6BE2-4DB1-AB35-5F09F274D5C3}"/>
                    </a:ext>
                  </a:extLst>
                </p:cNvPr>
                <p:cNvSpPr>
                  <a:spLocks noChangeArrowheads="1"/>
                </p:cNvSpPr>
                <p:nvPr/>
              </p:nvSpPr>
              <p:spPr bwMode="auto">
                <a:xfrm>
                  <a:off x="1928" y="3088"/>
                  <a:ext cx="69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altLang="en-US" sz="2400">
                      <a:cs typeface="Times New Roman" panose="02020603050405020304" pitchFamily="18" charset="0"/>
                    </a:rPr>
                    <a:t>(coklat)</a:t>
                  </a:r>
                  <a:endParaRPr lang="en-US" altLang="en-US" sz="2400"/>
                </a:p>
              </p:txBody>
            </p:sp>
            <p:sp>
              <p:nvSpPr>
                <p:cNvPr id="29970" name="Rectangle 274">
                  <a:extLst>
                    <a:ext uri="{FF2B5EF4-FFF2-40B4-BE49-F238E27FC236}">
                      <a16:creationId xmlns:a16="http://schemas.microsoft.com/office/drawing/2014/main" id="{7FC273A5-8271-4EB3-BB8F-57270CF8C234}"/>
                    </a:ext>
                  </a:extLst>
                </p:cNvPr>
                <p:cNvSpPr>
                  <a:spLocks noChangeArrowheads="1"/>
                </p:cNvSpPr>
                <p:nvPr/>
              </p:nvSpPr>
              <p:spPr bwMode="auto">
                <a:xfrm>
                  <a:off x="1885" y="3088"/>
                  <a:ext cx="78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29973" name="Rectangle 277">
              <a:extLst>
                <a:ext uri="{FF2B5EF4-FFF2-40B4-BE49-F238E27FC236}">
                  <a16:creationId xmlns:a16="http://schemas.microsoft.com/office/drawing/2014/main" id="{E38DE010-F96C-4363-BCB6-145C3D444C4F}"/>
                </a:ext>
              </a:extLst>
            </p:cNvPr>
            <p:cNvSpPr>
              <a:spLocks noChangeArrowheads="1"/>
            </p:cNvSpPr>
            <p:nvPr/>
          </p:nvSpPr>
          <p:spPr bwMode="auto">
            <a:xfrm>
              <a:off x="-3" y="-3"/>
              <a:ext cx="2671" cy="351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2" name="Footer Placeholder 1">
            <a:extLst>
              <a:ext uri="{FF2B5EF4-FFF2-40B4-BE49-F238E27FC236}">
                <a16:creationId xmlns:a16="http://schemas.microsoft.com/office/drawing/2014/main" id="{D94F9101-DE87-4564-8F5B-6385E7FF58B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206908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D2203754-A9C0-4410-870B-AD5EEC22FCA0}"/>
              </a:ext>
            </a:extLst>
          </p:cNvPr>
          <p:cNvSpPr>
            <a:spLocks noGrp="1" noChangeArrowheads="1"/>
          </p:cNvSpPr>
          <p:nvPr>
            <p:ph type="title" idx="4294967295"/>
          </p:nvPr>
        </p:nvSpPr>
        <p:spPr>
          <a:xfrm>
            <a:off x="228599" y="533400"/>
            <a:ext cx="8686801" cy="1143000"/>
          </a:xfrm>
        </p:spPr>
        <p:txBody>
          <a:bodyPr/>
          <a:lstStyle/>
          <a:p>
            <a:r>
              <a:rPr lang="en-US" altLang="en-US" sz="3600" b="1" dirty="0"/>
              <a:t>Platinum Resistance Thermometer (PRT)</a:t>
            </a:r>
            <a:br>
              <a:rPr lang="en-US" altLang="en-US" sz="3600" b="1" dirty="0"/>
            </a:br>
            <a:r>
              <a:rPr lang="en-US" altLang="en-US" sz="3200" b="1" i="1" dirty="0" err="1">
                <a:solidFill>
                  <a:schemeClr val="accent6">
                    <a:lumMod val="60000"/>
                    <a:lumOff val="40000"/>
                  </a:schemeClr>
                </a:solidFill>
              </a:rPr>
              <a:t>Termometer</a:t>
            </a:r>
            <a:r>
              <a:rPr lang="en-US" altLang="en-US" sz="3200" b="1" i="1" dirty="0">
                <a:solidFill>
                  <a:schemeClr val="accent6">
                    <a:lumMod val="60000"/>
                    <a:lumOff val="40000"/>
                  </a:schemeClr>
                </a:solidFill>
              </a:rPr>
              <a:t> </a:t>
            </a:r>
            <a:r>
              <a:rPr lang="en-US" altLang="en-US" sz="3200" b="1" i="1" dirty="0" err="1">
                <a:solidFill>
                  <a:schemeClr val="accent6">
                    <a:lumMod val="60000"/>
                    <a:lumOff val="40000"/>
                  </a:schemeClr>
                </a:solidFill>
              </a:rPr>
              <a:t>Tahanan</a:t>
            </a:r>
            <a:r>
              <a:rPr lang="en-US" altLang="en-US" sz="3200" b="1" i="1" dirty="0">
                <a:solidFill>
                  <a:schemeClr val="accent6">
                    <a:lumMod val="60000"/>
                    <a:lumOff val="40000"/>
                  </a:schemeClr>
                </a:solidFill>
              </a:rPr>
              <a:t> Platina</a:t>
            </a:r>
            <a:endParaRPr lang="en-US" altLang="en-US" sz="3600" b="1" i="1" dirty="0">
              <a:solidFill>
                <a:schemeClr val="accent6">
                  <a:lumMod val="60000"/>
                  <a:lumOff val="40000"/>
                </a:schemeClr>
              </a:solidFill>
            </a:endParaRPr>
          </a:p>
        </p:txBody>
      </p:sp>
      <p:sp>
        <p:nvSpPr>
          <p:cNvPr id="195587" name="Rectangle 3">
            <a:extLst>
              <a:ext uri="{FF2B5EF4-FFF2-40B4-BE49-F238E27FC236}">
                <a16:creationId xmlns:a16="http://schemas.microsoft.com/office/drawing/2014/main" id="{949E8BDC-487D-4491-9297-B0B67641B2F3}"/>
              </a:ext>
            </a:extLst>
          </p:cNvPr>
          <p:cNvSpPr>
            <a:spLocks noGrp="1" noChangeArrowheads="1"/>
          </p:cNvSpPr>
          <p:nvPr>
            <p:ph type="body" idx="4294967295"/>
          </p:nvPr>
        </p:nvSpPr>
        <p:spPr>
          <a:xfrm>
            <a:off x="228600" y="2057400"/>
            <a:ext cx="8412164" cy="2590800"/>
          </a:xfrm>
        </p:spPr>
        <p:txBody>
          <a:bodyPr/>
          <a:lstStyle/>
          <a:p>
            <a:pPr marL="120650" indent="-120650" algn="ctr">
              <a:lnSpc>
                <a:spcPct val="80000"/>
              </a:lnSpc>
              <a:buFont typeface="Wingdings" panose="05000000000000000000" pitchFamily="2" charset="2"/>
              <a:buNone/>
            </a:pPr>
            <a:r>
              <a:rPr lang="en-US" altLang="en-US" sz="2400" dirty="0" err="1"/>
              <a:t>termometer</a:t>
            </a:r>
            <a:r>
              <a:rPr lang="en-US" altLang="en-US" sz="2400" dirty="0"/>
              <a:t> yang </a:t>
            </a:r>
            <a:r>
              <a:rPr lang="en-US" altLang="en-US" sz="2400" dirty="0" err="1"/>
              <a:t>bekerja</a:t>
            </a:r>
            <a:r>
              <a:rPr lang="en-US" altLang="en-US" sz="2400" dirty="0"/>
              <a:t> </a:t>
            </a:r>
            <a:r>
              <a:rPr lang="en-US" altLang="en-US" sz="2400" dirty="0" err="1"/>
              <a:t>berdasarkan</a:t>
            </a:r>
            <a:r>
              <a:rPr lang="en-US" altLang="en-US" sz="2400" dirty="0"/>
              <a:t> pada </a:t>
            </a:r>
            <a:r>
              <a:rPr lang="en-US" altLang="en-US" sz="2400" dirty="0" err="1"/>
              <a:t>perubahan</a:t>
            </a:r>
            <a:r>
              <a:rPr lang="en-US" altLang="en-US" sz="2400" dirty="0"/>
              <a:t> </a:t>
            </a:r>
            <a:r>
              <a:rPr lang="en-US" altLang="en-US" sz="2400" dirty="0" err="1"/>
              <a:t>tahanan</a:t>
            </a:r>
            <a:r>
              <a:rPr lang="en-US" altLang="en-US" sz="2400" dirty="0"/>
              <a:t> yang </a:t>
            </a:r>
            <a:r>
              <a:rPr lang="en-US" altLang="en-US" sz="2400" dirty="0" err="1"/>
              <a:t>terjadi</a:t>
            </a:r>
            <a:r>
              <a:rPr lang="en-US" altLang="en-US" sz="2400" dirty="0"/>
              <a:t> pada sensor </a:t>
            </a:r>
            <a:r>
              <a:rPr lang="en-US" altLang="en-US" sz="2400" dirty="0" err="1"/>
              <a:t>termometer</a:t>
            </a:r>
            <a:r>
              <a:rPr lang="en-US" altLang="en-US" sz="2400" dirty="0"/>
              <a:t> </a:t>
            </a:r>
            <a:r>
              <a:rPr lang="en-US" altLang="en-US" sz="2400" dirty="0" err="1"/>
              <a:t>tersebut</a:t>
            </a:r>
            <a:r>
              <a:rPr lang="en-US" altLang="en-US" sz="2400" dirty="0"/>
              <a:t> </a:t>
            </a:r>
            <a:r>
              <a:rPr lang="en-US" altLang="en-US" sz="2400" dirty="0" err="1"/>
              <a:t>karena</a:t>
            </a:r>
            <a:r>
              <a:rPr lang="en-US" altLang="en-US" sz="2400" dirty="0"/>
              <a:t> </a:t>
            </a:r>
            <a:r>
              <a:rPr lang="en-US" altLang="en-US" sz="2400" dirty="0" err="1"/>
              <a:t>pengaruh</a:t>
            </a:r>
            <a:r>
              <a:rPr lang="en-US" altLang="en-US" sz="2400" dirty="0"/>
              <a:t> </a:t>
            </a:r>
            <a:r>
              <a:rPr lang="en-US" altLang="en-US" sz="2400" dirty="0" err="1"/>
              <a:t>suhu</a:t>
            </a:r>
            <a:r>
              <a:rPr lang="en-US" altLang="en-US" sz="2400" dirty="0"/>
              <a:t> media/</a:t>
            </a:r>
            <a:r>
              <a:rPr lang="en-US" altLang="en-US" sz="2400" dirty="0" err="1"/>
              <a:t>benda</a:t>
            </a:r>
            <a:r>
              <a:rPr lang="en-US" altLang="en-US" sz="2400" dirty="0"/>
              <a:t> yang </a:t>
            </a:r>
            <a:r>
              <a:rPr lang="en-US" altLang="en-US" sz="2400" dirty="0" err="1"/>
              <a:t>diukur</a:t>
            </a:r>
            <a:r>
              <a:rPr lang="en-US" altLang="en-US" sz="2400" dirty="0"/>
              <a:t> </a:t>
            </a:r>
            <a:r>
              <a:rPr lang="en-US" altLang="en-US" sz="2400" dirty="0" err="1"/>
              <a:t>suhunya</a:t>
            </a:r>
            <a:r>
              <a:rPr lang="en-US" altLang="en-US" sz="2400" dirty="0"/>
              <a:t>.</a:t>
            </a:r>
          </a:p>
        </p:txBody>
      </p:sp>
      <p:pic>
        <p:nvPicPr>
          <p:cNvPr id="6" name="Picture 4" descr="Secondary Standard Temperature Sensors">
            <a:extLst>
              <a:ext uri="{FF2B5EF4-FFF2-40B4-BE49-F238E27FC236}">
                <a16:creationId xmlns:a16="http://schemas.microsoft.com/office/drawing/2014/main" id="{27034052-02C4-4565-AD80-B885CBED3D6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00098" y="3048000"/>
            <a:ext cx="7543801"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9BA5B40-7C88-4B2C-BCD1-A91E8CAE8F7D}"/>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920892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55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5587">
                                            <p:txEl>
                                              <p:pRg st="0" end="0"/>
                                            </p:txEl>
                                          </p:spTgt>
                                        </p:tgtEl>
                                        <p:attrNameLst>
                                          <p:attrName>style.visibility</p:attrName>
                                        </p:attrNameLst>
                                      </p:cBhvr>
                                      <p:to>
                                        <p:strVal val="visible"/>
                                      </p:to>
                                    </p:set>
                                    <p:animEffect transition="in" filter="wipe(left)">
                                      <p:cBhvr>
                                        <p:cTn id="11" dur="500"/>
                                        <p:tgtEl>
                                          <p:spTgt spid="1955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P spid="19558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D2203754-A9C0-4410-870B-AD5EEC22FCA0}"/>
              </a:ext>
            </a:extLst>
          </p:cNvPr>
          <p:cNvSpPr>
            <a:spLocks noGrp="1" noChangeArrowheads="1"/>
          </p:cNvSpPr>
          <p:nvPr>
            <p:ph type="title" idx="4294967295"/>
          </p:nvPr>
        </p:nvSpPr>
        <p:spPr>
          <a:xfrm>
            <a:off x="228599" y="533400"/>
            <a:ext cx="8686801" cy="1143000"/>
          </a:xfrm>
        </p:spPr>
        <p:txBody>
          <a:bodyPr/>
          <a:lstStyle/>
          <a:p>
            <a:r>
              <a:rPr lang="en-US" altLang="en-US" sz="3600" b="1" dirty="0"/>
              <a:t>Platinum Resistance Thermometer (PRT)</a:t>
            </a:r>
            <a:br>
              <a:rPr lang="en-US" altLang="en-US" sz="3600" b="1" dirty="0"/>
            </a:br>
            <a:r>
              <a:rPr lang="en-US" altLang="en-US" sz="3200" b="1" i="1" dirty="0" err="1">
                <a:solidFill>
                  <a:schemeClr val="tx1"/>
                </a:solidFill>
              </a:rPr>
              <a:t>Termometer</a:t>
            </a:r>
            <a:r>
              <a:rPr lang="en-US" altLang="en-US" sz="3200" b="1" i="1" dirty="0">
                <a:solidFill>
                  <a:schemeClr val="tx1"/>
                </a:solidFill>
              </a:rPr>
              <a:t> </a:t>
            </a:r>
            <a:r>
              <a:rPr lang="en-US" altLang="en-US" sz="3200" b="1" i="1" dirty="0" err="1">
                <a:solidFill>
                  <a:schemeClr val="tx1"/>
                </a:solidFill>
              </a:rPr>
              <a:t>Tahanan</a:t>
            </a:r>
            <a:r>
              <a:rPr lang="en-US" altLang="en-US" sz="3200" b="1" i="1" dirty="0">
                <a:solidFill>
                  <a:schemeClr val="tx1"/>
                </a:solidFill>
              </a:rPr>
              <a:t> </a:t>
            </a:r>
            <a:r>
              <a:rPr lang="en-US" altLang="en-US" sz="3200" b="1" i="1" dirty="0" err="1">
                <a:solidFill>
                  <a:schemeClr val="tx1"/>
                </a:solidFill>
              </a:rPr>
              <a:t>Platina</a:t>
            </a:r>
            <a:endParaRPr lang="en-US" altLang="en-US" sz="3600" b="1" i="1" dirty="0">
              <a:solidFill>
                <a:schemeClr val="tx1"/>
              </a:solidFill>
            </a:endParaRPr>
          </a:p>
        </p:txBody>
      </p:sp>
      <p:sp>
        <p:nvSpPr>
          <p:cNvPr id="195587" name="Rectangle 3">
            <a:extLst>
              <a:ext uri="{FF2B5EF4-FFF2-40B4-BE49-F238E27FC236}">
                <a16:creationId xmlns:a16="http://schemas.microsoft.com/office/drawing/2014/main" id="{949E8BDC-487D-4491-9297-B0B67641B2F3}"/>
              </a:ext>
            </a:extLst>
          </p:cNvPr>
          <p:cNvSpPr>
            <a:spLocks noGrp="1" noChangeArrowheads="1"/>
          </p:cNvSpPr>
          <p:nvPr>
            <p:ph type="body" idx="4294967295"/>
          </p:nvPr>
        </p:nvSpPr>
        <p:spPr>
          <a:xfrm>
            <a:off x="228600" y="2057400"/>
            <a:ext cx="8412164" cy="2590800"/>
          </a:xfrm>
        </p:spPr>
        <p:txBody>
          <a:bodyPr/>
          <a:lstStyle/>
          <a:p>
            <a:pPr marL="120650" indent="-120650" algn="ctr">
              <a:lnSpc>
                <a:spcPct val="80000"/>
              </a:lnSpc>
              <a:buFont typeface="Wingdings" panose="05000000000000000000" pitchFamily="2" charset="2"/>
              <a:buNone/>
            </a:pPr>
            <a:r>
              <a:rPr lang="en-US" altLang="en-US" sz="2400" dirty="0" err="1"/>
              <a:t>termometer</a:t>
            </a:r>
            <a:r>
              <a:rPr lang="en-US" altLang="en-US" sz="2400" dirty="0"/>
              <a:t> yang </a:t>
            </a:r>
            <a:r>
              <a:rPr lang="en-US" altLang="en-US" sz="2400" dirty="0" err="1"/>
              <a:t>bekerja</a:t>
            </a:r>
            <a:r>
              <a:rPr lang="en-US" altLang="en-US" sz="2400" dirty="0"/>
              <a:t> </a:t>
            </a:r>
            <a:r>
              <a:rPr lang="en-US" altLang="en-US" sz="2400" dirty="0" err="1"/>
              <a:t>berdasarkan</a:t>
            </a:r>
            <a:r>
              <a:rPr lang="en-US" altLang="en-US" sz="2400" dirty="0"/>
              <a:t> pada </a:t>
            </a:r>
            <a:r>
              <a:rPr lang="en-US" altLang="en-US" sz="2400" dirty="0" err="1"/>
              <a:t>perubahan</a:t>
            </a:r>
            <a:r>
              <a:rPr lang="en-US" altLang="en-US" sz="2400" dirty="0"/>
              <a:t> </a:t>
            </a:r>
            <a:r>
              <a:rPr lang="en-US" altLang="en-US" sz="2400" dirty="0" err="1"/>
              <a:t>tahanan</a:t>
            </a:r>
            <a:r>
              <a:rPr lang="en-US" altLang="en-US" sz="2400" dirty="0"/>
              <a:t> yang </a:t>
            </a:r>
            <a:r>
              <a:rPr lang="en-US" altLang="en-US" sz="2400" dirty="0" err="1"/>
              <a:t>terjadi</a:t>
            </a:r>
            <a:r>
              <a:rPr lang="en-US" altLang="en-US" sz="2400" dirty="0"/>
              <a:t> pada sensor </a:t>
            </a:r>
            <a:r>
              <a:rPr lang="en-US" altLang="en-US" sz="2400" dirty="0" err="1"/>
              <a:t>termometer</a:t>
            </a:r>
            <a:r>
              <a:rPr lang="en-US" altLang="en-US" sz="2400" dirty="0"/>
              <a:t> </a:t>
            </a:r>
            <a:r>
              <a:rPr lang="en-US" altLang="en-US" sz="2400" dirty="0" err="1"/>
              <a:t>tersebut</a:t>
            </a:r>
            <a:r>
              <a:rPr lang="en-US" altLang="en-US" sz="2400" dirty="0"/>
              <a:t> </a:t>
            </a:r>
            <a:r>
              <a:rPr lang="en-US" altLang="en-US" sz="2400" dirty="0" err="1"/>
              <a:t>karena</a:t>
            </a:r>
            <a:r>
              <a:rPr lang="en-US" altLang="en-US" sz="2400" dirty="0"/>
              <a:t> </a:t>
            </a:r>
            <a:r>
              <a:rPr lang="en-US" altLang="en-US" sz="2400" dirty="0" err="1"/>
              <a:t>pengaruh</a:t>
            </a:r>
            <a:r>
              <a:rPr lang="en-US" altLang="en-US" sz="2400" dirty="0"/>
              <a:t> </a:t>
            </a:r>
            <a:r>
              <a:rPr lang="en-US" altLang="en-US" sz="2400" dirty="0" err="1"/>
              <a:t>suhu</a:t>
            </a:r>
            <a:r>
              <a:rPr lang="en-US" altLang="en-US" sz="2400" dirty="0"/>
              <a:t> media/</a:t>
            </a:r>
            <a:r>
              <a:rPr lang="en-US" altLang="en-US" sz="2400" dirty="0" err="1"/>
              <a:t>benda</a:t>
            </a:r>
            <a:r>
              <a:rPr lang="en-US" altLang="en-US" sz="2400" dirty="0"/>
              <a:t> yang </a:t>
            </a:r>
            <a:r>
              <a:rPr lang="en-US" altLang="en-US" sz="2400" dirty="0" err="1"/>
              <a:t>diukur</a:t>
            </a:r>
            <a:r>
              <a:rPr lang="en-US" altLang="en-US" sz="2400" dirty="0"/>
              <a:t> </a:t>
            </a:r>
            <a:r>
              <a:rPr lang="en-US" altLang="en-US" sz="2400" dirty="0" err="1"/>
              <a:t>suhunya</a:t>
            </a:r>
            <a:r>
              <a:rPr lang="en-US" altLang="en-US" sz="2400" dirty="0"/>
              <a:t>.</a:t>
            </a:r>
          </a:p>
        </p:txBody>
      </p:sp>
      <p:pic>
        <p:nvPicPr>
          <p:cNvPr id="7" name="Picture 1028" descr="Industrial Temperature Sensors">
            <a:extLst>
              <a:ext uri="{FF2B5EF4-FFF2-40B4-BE49-F238E27FC236}">
                <a16:creationId xmlns:a16="http://schemas.microsoft.com/office/drawing/2014/main" id="{42D0DD8C-0B86-44D9-8106-F168A27965C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03236" y="3488614"/>
            <a:ext cx="3752053" cy="286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76" descr="C:\My Documents\GZaid\1521-1522 digital thermometer.jpg">
            <a:extLst>
              <a:ext uri="{FF2B5EF4-FFF2-40B4-BE49-F238E27FC236}">
                <a16:creationId xmlns:a16="http://schemas.microsoft.com/office/drawing/2014/main" id="{6930D28D-8189-468C-AC00-507294089742}"/>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571999" y="3332584"/>
            <a:ext cx="3962400" cy="317749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AB54471-EE9B-4641-AB79-68F60D8D16D8}"/>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9098280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55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5587">
                                            <p:txEl>
                                              <p:pRg st="0" end="0"/>
                                            </p:txEl>
                                          </p:spTgt>
                                        </p:tgtEl>
                                        <p:attrNameLst>
                                          <p:attrName>style.visibility</p:attrName>
                                        </p:attrNameLst>
                                      </p:cBhvr>
                                      <p:to>
                                        <p:strVal val="visible"/>
                                      </p:to>
                                    </p:set>
                                    <p:animEffect transition="in" filter="wipe(left)">
                                      <p:cBhvr>
                                        <p:cTn id="11" dur="500"/>
                                        <p:tgtEl>
                                          <p:spTgt spid="1955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P spid="19558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8C42321B-E67D-4715-9DF4-EE86D94B46C1}"/>
              </a:ext>
            </a:extLst>
          </p:cNvPr>
          <p:cNvSpPr>
            <a:spLocks noGrp="1" noChangeArrowheads="1"/>
          </p:cNvSpPr>
          <p:nvPr>
            <p:ph type="title"/>
          </p:nvPr>
        </p:nvSpPr>
        <p:spPr>
          <a:xfrm>
            <a:off x="457200" y="609600"/>
            <a:ext cx="8153400" cy="1143000"/>
          </a:xfrm>
        </p:spPr>
        <p:txBody>
          <a:bodyPr/>
          <a:lstStyle/>
          <a:p>
            <a:r>
              <a:rPr lang="en-US" altLang="en-US" sz="3200" b="1" dirty="0" err="1"/>
              <a:t>Konstruksi</a:t>
            </a:r>
            <a:r>
              <a:rPr lang="en-US" altLang="en-US" sz="3200" b="1" dirty="0"/>
              <a:t> </a:t>
            </a:r>
            <a:r>
              <a:rPr lang="en-US" altLang="en-US" sz="3200" b="1" dirty="0" err="1"/>
              <a:t>Termometer</a:t>
            </a:r>
            <a:r>
              <a:rPr lang="en-US" altLang="en-US" sz="3200" b="1" dirty="0"/>
              <a:t> </a:t>
            </a:r>
            <a:r>
              <a:rPr lang="en-US" altLang="en-US" sz="3200" b="1" dirty="0" err="1"/>
              <a:t>Tahanan</a:t>
            </a:r>
            <a:r>
              <a:rPr lang="en-US" altLang="en-US" sz="3200" b="1" dirty="0"/>
              <a:t> Platina</a:t>
            </a:r>
          </a:p>
        </p:txBody>
      </p:sp>
      <p:sp>
        <p:nvSpPr>
          <p:cNvPr id="198659" name="Rectangle 3">
            <a:extLst>
              <a:ext uri="{FF2B5EF4-FFF2-40B4-BE49-F238E27FC236}">
                <a16:creationId xmlns:a16="http://schemas.microsoft.com/office/drawing/2014/main" id="{0F79956E-1C18-4952-9041-3666E493EEA7}"/>
              </a:ext>
            </a:extLst>
          </p:cNvPr>
          <p:cNvSpPr>
            <a:spLocks noGrp="1" noChangeArrowheads="1"/>
          </p:cNvSpPr>
          <p:nvPr>
            <p:ph type="body" idx="1"/>
          </p:nvPr>
        </p:nvSpPr>
        <p:spPr>
          <a:xfrm>
            <a:off x="1257300" y="1981200"/>
            <a:ext cx="7616825" cy="3962400"/>
          </a:xfrm>
        </p:spPr>
        <p:txBody>
          <a:bodyPr/>
          <a:lstStyle/>
          <a:p>
            <a:pPr>
              <a:buFont typeface="Wingdings" panose="05000000000000000000" pitchFamily="2" charset="2"/>
              <a:buNone/>
            </a:pPr>
            <a:r>
              <a:rPr lang="en-US" altLang="en-US" sz="2000"/>
              <a:t>Termometer Tahanan Platina ( TTP ) tersusun dari :</a:t>
            </a:r>
          </a:p>
          <a:p>
            <a:r>
              <a:rPr lang="en-US" altLang="en-US" sz="2000"/>
              <a:t>Sensor suhu (kawat platina)</a:t>
            </a:r>
          </a:p>
          <a:p>
            <a:r>
              <a:rPr lang="en-US" altLang="en-US" sz="2000"/>
              <a:t>Dudukan sensor</a:t>
            </a:r>
          </a:p>
          <a:p>
            <a:r>
              <a:rPr lang="en-US" altLang="en-US" sz="2000"/>
              <a:t>Selubung</a:t>
            </a:r>
          </a:p>
          <a:p>
            <a:r>
              <a:rPr lang="en-US" altLang="en-US" sz="2000"/>
              <a:t>Kawat sambungan</a:t>
            </a:r>
          </a:p>
          <a:p>
            <a:endParaRPr lang="en-US" altLang="en-US" sz="2000"/>
          </a:p>
          <a:p>
            <a:pPr>
              <a:buFont typeface="Wingdings" panose="05000000000000000000" pitchFamily="2" charset="2"/>
              <a:buNone/>
            </a:pPr>
            <a:r>
              <a:rPr lang="en-US" altLang="en-US" sz="2000"/>
              <a:t>Bentuk sensor TTP</a:t>
            </a:r>
          </a:p>
          <a:p>
            <a:r>
              <a:rPr lang="en-US" altLang="en-US" sz="2000"/>
              <a:t>Kawat platina yang dililitkan pada suatu dudukan</a:t>
            </a:r>
          </a:p>
          <a:p>
            <a:r>
              <a:rPr lang="en-US" altLang="en-US" sz="2000"/>
              <a:t>Film platina yang diendapkan pada lapisan osilasi</a:t>
            </a:r>
            <a:endParaRPr lang="en-US" altLang="en-US" sz="2000" i="1"/>
          </a:p>
        </p:txBody>
      </p:sp>
      <p:sp>
        <p:nvSpPr>
          <p:cNvPr id="2" name="Footer Placeholder 1">
            <a:extLst>
              <a:ext uri="{FF2B5EF4-FFF2-40B4-BE49-F238E27FC236}">
                <a16:creationId xmlns:a16="http://schemas.microsoft.com/office/drawing/2014/main" id="{4973FD83-43BC-4108-92B4-40BA7F56E118}"/>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01470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a:extLst>
              <a:ext uri="{FF2B5EF4-FFF2-40B4-BE49-F238E27FC236}">
                <a16:creationId xmlns:a16="http://schemas.microsoft.com/office/drawing/2014/main" id="{2E838D09-BDAA-493C-BE62-D445742DF57B}"/>
              </a:ext>
            </a:extLst>
          </p:cNvPr>
          <p:cNvSpPr>
            <a:spLocks noGrp="1" noChangeArrowheads="1"/>
          </p:cNvSpPr>
          <p:nvPr>
            <p:ph type="body" idx="1"/>
          </p:nvPr>
        </p:nvSpPr>
        <p:spPr>
          <a:xfrm>
            <a:off x="685800" y="1752600"/>
            <a:ext cx="8458200" cy="4267200"/>
          </a:xfrm>
        </p:spPr>
        <p:txBody>
          <a:bodyPr/>
          <a:lstStyle/>
          <a:p>
            <a:pPr>
              <a:lnSpc>
                <a:spcPct val="90000"/>
              </a:lnSpc>
              <a:buFont typeface="Wingdings" panose="05000000000000000000" pitchFamily="2" charset="2"/>
              <a:buNone/>
            </a:pPr>
            <a:r>
              <a:rPr lang="en-US" altLang="en-US" sz="1800" dirty="0" err="1"/>
              <a:t>Dudukan</a:t>
            </a:r>
            <a:r>
              <a:rPr lang="en-US" altLang="en-US" sz="1800" dirty="0"/>
              <a:t> sensor</a:t>
            </a:r>
          </a:p>
          <a:p>
            <a:pPr>
              <a:lnSpc>
                <a:spcPct val="90000"/>
              </a:lnSpc>
            </a:pPr>
            <a:r>
              <a:rPr lang="en-US" altLang="en-US" sz="1800" dirty="0" err="1"/>
              <a:t>Bahan</a:t>
            </a:r>
            <a:r>
              <a:rPr lang="en-US" altLang="en-US" sz="1800" dirty="0"/>
              <a:t> yang </a:t>
            </a:r>
            <a:r>
              <a:rPr lang="en-US" altLang="en-US" sz="1800" dirty="0" err="1"/>
              <a:t>tidak</a:t>
            </a:r>
            <a:r>
              <a:rPr lang="en-US" altLang="en-US" sz="1800" dirty="0"/>
              <a:t> </a:t>
            </a:r>
            <a:r>
              <a:rPr lang="en-US" altLang="en-US" sz="1800" dirty="0" err="1"/>
              <a:t>mencemari</a:t>
            </a:r>
            <a:r>
              <a:rPr lang="en-US" altLang="en-US" sz="1800" dirty="0"/>
              <a:t> sensor TTP : </a:t>
            </a:r>
            <a:r>
              <a:rPr lang="en-US" altLang="en-US" sz="1800" dirty="0" err="1"/>
              <a:t>mika</a:t>
            </a:r>
            <a:r>
              <a:rPr lang="en-US" altLang="en-US" sz="1800" dirty="0"/>
              <a:t>, alumina, </a:t>
            </a:r>
            <a:r>
              <a:rPr lang="en-US" altLang="en-US" sz="1800" i="1" dirty="0"/>
              <a:t>fused silica</a:t>
            </a:r>
            <a:endParaRPr lang="en-US" altLang="en-US" sz="1800" dirty="0"/>
          </a:p>
          <a:p>
            <a:pPr>
              <a:lnSpc>
                <a:spcPct val="90000"/>
              </a:lnSpc>
            </a:pPr>
            <a:r>
              <a:rPr lang="en-US" altLang="en-US" sz="1800" dirty="0" err="1"/>
              <a:t>Konstruksinya</a:t>
            </a:r>
            <a:r>
              <a:rPr lang="en-US" altLang="en-US" sz="1800" dirty="0"/>
              <a:t> </a:t>
            </a:r>
            <a:r>
              <a:rPr lang="en-US" altLang="en-US" sz="1800" dirty="0" err="1"/>
              <a:t>dapat</a:t>
            </a:r>
            <a:r>
              <a:rPr lang="en-US" altLang="en-US" sz="1800" dirty="0"/>
              <a:t> </a:t>
            </a:r>
            <a:r>
              <a:rPr lang="en-US" altLang="en-US" sz="1800" dirty="0" err="1"/>
              <a:t>menjamin</a:t>
            </a:r>
            <a:r>
              <a:rPr lang="en-US" altLang="en-US" sz="1800" dirty="0"/>
              <a:t> sensor TTP </a:t>
            </a:r>
            <a:r>
              <a:rPr lang="en-US" altLang="en-US" sz="1800" dirty="0" err="1"/>
              <a:t>dapat</a:t>
            </a:r>
            <a:r>
              <a:rPr lang="en-US" altLang="en-US" sz="1800" dirty="0"/>
              <a:t> </a:t>
            </a:r>
            <a:r>
              <a:rPr lang="en-US" altLang="en-US" sz="1800" dirty="0" err="1"/>
              <a:t>memuai</a:t>
            </a:r>
            <a:r>
              <a:rPr lang="en-US" altLang="en-US" sz="1800" dirty="0"/>
              <a:t> dan </a:t>
            </a:r>
            <a:r>
              <a:rPr lang="en-US" altLang="en-US" sz="1800" dirty="0" err="1"/>
              <a:t>menyusut</a:t>
            </a:r>
            <a:r>
              <a:rPr lang="en-US" altLang="en-US" sz="1800" dirty="0"/>
              <a:t> </a:t>
            </a:r>
            <a:r>
              <a:rPr lang="en-US" altLang="en-US" sz="1800" dirty="0" err="1"/>
              <a:t>dengan</a:t>
            </a:r>
            <a:r>
              <a:rPr lang="en-US" altLang="en-US" sz="1800" dirty="0"/>
              <a:t> </a:t>
            </a:r>
            <a:r>
              <a:rPr lang="en-US" altLang="en-US" sz="1800" dirty="0" err="1"/>
              <a:t>bebas</a:t>
            </a:r>
            <a:r>
              <a:rPr lang="en-US" altLang="en-US" sz="1800" dirty="0"/>
              <a:t> : </a:t>
            </a:r>
            <a:r>
              <a:rPr lang="en-US" altLang="en-US" sz="1800" i="1" dirty="0"/>
              <a:t>partially supported platinum thermometer, fully supported platinum thermometer</a:t>
            </a:r>
          </a:p>
          <a:p>
            <a:pPr>
              <a:lnSpc>
                <a:spcPct val="90000"/>
              </a:lnSpc>
              <a:buFont typeface="Wingdings" panose="05000000000000000000" pitchFamily="2" charset="2"/>
              <a:buNone/>
            </a:pPr>
            <a:r>
              <a:rPr lang="en-US" altLang="en-US" sz="1800" dirty="0" err="1"/>
              <a:t>Selubung</a:t>
            </a:r>
            <a:endParaRPr lang="en-US" altLang="en-US" sz="1800" dirty="0"/>
          </a:p>
          <a:p>
            <a:pPr>
              <a:lnSpc>
                <a:spcPct val="90000"/>
              </a:lnSpc>
            </a:pPr>
            <a:r>
              <a:rPr lang="en-US" altLang="en-US" sz="1800" dirty="0" err="1"/>
              <a:t>Dapat</a:t>
            </a:r>
            <a:r>
              <a:rPr lang="en-US" altLang="en-US" sz="1800" dirty="0"/>
              <a:t> </a:t>
            </a:r>
            <a:r>
              <a:rPr lang="en-US" altLang="en-US" sz="1800" dirty="0" err="1"/>
              <a:t>menjadi</a:t>
            </a:r>
            <a:r>
              <a:rPr lang="en-US" altLang="en-US" sz="1800" dirty="0"/>
              <a:t> </a:t>
            </a:r>
            <a:r>
              <a:rPr lang="en-US" altLang="en-US" sz="1800" dirty="0" err="1"/>
              <a:t>sumber</a:t>
            </a:r>
            <a:r>
              <a:rPr lang="en-US" altLang="en-US" sz="1800" dirty="0"/>
              <a:t> </a:t>
            </a:r>
            <a:r>
              <a:rPr lang="en-US" altLang="en-US" sz="1800" dirty="0" err="1"/>
              <a:t>pencemaran</a:t>
            </a:r>
            <a:r>
              <a:rPr lang="en-US" altLang="en-US" sz="1800" dirty="0"/>
              <a:t> pada sensor platina</a:t>
            </a:r>
          </a:p>
          <a:p>
            <a:pPr>
              <a:lnSpc>
                <a:spcPct val="90000"/>
              </a:lnSpc>
            </a:pPr>
            <a:r>
              <a:rPr lang="en-US" altLang="en-US" sz="1800" dirty="0" err="1"/>
              <a:t>Logam</a:t>
            </a:r>
            <a:r>
              <a:rPr lang="en-US" altLang="en-US" sz="1800" dirty="0"/>
              <a:t> ( stainless steel, </a:t>
            </a:r>
            <a:r>
              <a:rPr lang="en-US" altLang="en-US" sz="1800" dirty="0" err="1"/>
              <a:t>inconel</a:t>
            </a:r>
            <a:r>
              <a:rPr lang="en-US" altLang="en-US" sz="1800" dirty="0"/>
              <a:t> ) : </a:t>
            </a:r>
            <a:r>
              <a:rPr lang="en-US" altLang="en-US" sz="1800" dirty="0" err="1"/>
              <a:t>untuk</a:t>
            </a:r>
            <a:r>
              <a:rPr lang="en-US" altLang="en-US" sz="1800" dirty="0"/>
              <a:t> </a:t>
            </a:r>
            <a:r>
              <a:rPr lang="en-US" altLang="en-US" sz="1800" dirty="0" err="1"/>
              <a:t>suhu</a:t>
            </a:r>
            <a:r>
              <a:rPr lang="en-US" altLang="en-US" sz="1800" dirty="0"/>
              <a:t> </a:t>
            </a:r>
            <a:r>
              <a:rPr lang="en-US" altLang="en-US" sz="1800" dirty="0" err="1"/>
              <a:t>sampai</a:t>
            </a:r>
            <a:r>
              <a:rPr lang="en-US" altLang="en-US" sz="1800" dirty="0"/>
              <a:t> </a:t>
            </a:r>
            <a:r>
              <a:rPr lang="en-US" altLang="en-US" sz="1800" dirty="0" err="1"/>
              <a:t>dengan</a:t>
            </a:r>
            <a:r>
              <a:rPr lang="en-US" altLang="en-US" sz="1800" dirty="0"/>
              <a:t> 250 </a:t>
            </a:r>
            <a:r>
              <a:rPr lang="en-US" altLang="en-US" sz="1800" baseline="30000" dirty="0"/>
              <a:t>O</a:t>
            </a:r>
            <a:r>
              <a:rPr lang="en-US" altLang="en-US" sz="1800" dirty="0"/>
              <a:t>C</a:t>
            </a:r>
          </a:p>
          <a:p>
            <a:pPr>
              <a:lnSpc>
                <a:spcPct val="90000"/>
              </a:lnSpc>
            </a:pPr>
            <a:r>
              <a:rPr lang="en-US" altLang="en-US" sz="1800" dirty="0"/>
              <a:t>Non </a:t>
            </a:r>
            <a:r>
              <a:rPr lang="en-US" altLang="en-US" sz="1800" dirty="0" err="1"/>
              <a:t>logam</a:t>
            </a:r>
            <a:r>
              <a:rPr lang="en-US" altLang="en-US" sz="1800" dirty="0"/>
              <a:t> ( alumina, </a:t>
            </a:r>
            <a:r>
              <a:rPr lang="en-US" altLang="en-US" sz="1800" dirty="0" err="1"/>
              <a:t>kuarsa</a:t>
            </a:r>
            <a:r>
              <a:rPr lang="en-US" altLang="en-US" sz="1800" dirty="0"/>
              <a:t> ) : </a:t>
            </a:r>
            <a:r>
              <a:rPr lang="en-US" altLang="en-US" sz="1800" dirty="0" err="1"/>
              <a:t>untuk</a:t>
            </a:r>
            <a:r>
              <a:rPr lang="en-US" altLang="en-US" sz="1800" dirty="0"/>
              <a:t> </a:t>
            </a:r>
            <a:r>
              <a:rPr lang="en-US" altLang="en-US" sz="1800" dirty="0" err="1"/>
              <a:t>suhu</a:t>
            </a:r>
            <a:r>
              <a:rPr lang="en-US" altLang="en-US" sz="1800" dirty="0"/>
              <a:t> di </a:t>
            </a:r>
            <a:r>
              <a:rPr lang="en-US" altLang="en-US" sz="1800" dirty="0" err="1"/>
              <a:t>atas</a:t>
            </a:r>
            <a:r>
              <a:rPr lang="en-US" altLang="en-US" sz="1800" dirty="0"/>
              <a:t> 450 </a:t>
            </a:r>
            <a:r>
              <a:rPr lang="en-US" altLang="en-US" sz="1800" baseline="30000" dirty="0"/>
              <a:t>O</a:t>
            </a:r>
            <a:r>
              <a:rPr lang="en-US" altLang="en-US" sz="1800" dirty="0"/>
              <a:t>C</a:t>
            </a:r>
          </a:p>
          <a:p>
            <a:pPr>
              <a:lnSpc>
                <a:spcPct val="90000"/>
              </a:lnSpc>
              <a:buFont typeface="Wingdings" panose="05000000000000000000" pitchFamily="2" charset="2"/>
              <a:buNone/>
            </a:pPr>
            <a:r>
              <a:rPr lang="en-US" altLang="en-US" sz="1800" dirty="0"/>
              <a:t> </a:t>
            </a:r>
            <a:r>
              <a:rPr lang="en-US" altLang="en-US" sz="1800" dirty="0" err="1"/>
              <a:t>Kawat</a:t>
            </a:r>
            <a:r>
              <a:rPr lang="en-US" altLang="en-US" sz="1800" dirty="0"/>
              <a:t> </a:t>
            </a:r>
            <a:r>
              <a:rPr lang="en-US" altLang="en-US" sz="1800" dirty="0" err="1"/>
              <a:t>sambungan</a:t>
            </a:r>
            <a:endParaRPr lang="en-US" altLang="en-US" sz="1800" dirty="0"/>
          </a:p>
          <a:p>
            <a:pPr>
              <a:lnSpc>
                <a:spcPct val="90000"/>
              </a:lnSpc>
            </a:pPr>
            <a:r>
              <a:rPr lang="en-US" altLang="en-US" sz="1800" dirty="0" err="1"/>
              <a:t>Dapat</a:t>
            </a:r>
            <a:r>
              <a:rPr lang="en-US" altLang="en-US" sz="1800" dirty="0"/>
              <a:t> </a:t>
            </a:r>
            <a:r>
              <a:rPr lang="en-US" altLang="en-US" sz="1800" dirty="0" err="1"/>
              <a:t>menjadi</a:t>
            </a:r>
            <a:r>
              <a:rPr lang="en-US" altLang="en-US" sz="1800" dirty="0"/>
              <a:t> </a:t>
            </a:r>
            <a:r>
              <a:rPr lang="en-US" altLang="en-US" sz="1800" dirty="0" err="1"/>
              <a:t>sumber</a:t>
            </a:r>
            <a:r>
              <a:rPr lang="en-US" altLang="en-US" sz="1800" dirty="0"/>
              <a:t> </a:t>
            </a:r>
            <a:r>
              <a:rPr lang="en-US" altLang="en-US" sz="1800" dirty="0" err="1"/>
              <a:t>pencemaran</a:t>
            </a:r>
            <a:r>
              <a:rPr lang="en-US" altLang="en-US" sz="1800" dirty="0"/>
              <a:t> pada sensor platina</a:t>
            </a:r>
          </a:p>
          <a:p>
            <a:pPr>
              <a:lnSpc>
                <a:spcPct val="90000"/>
              </a:lnSpc>
            </a:pPr>
            <a:r>
              <a:rPr lang="en-US" altLang="en-US" sz="1800" dirty="0" err="1"/>
              <a:t>Tembaga</a:t>
            </a:r>
            <a:r>
              <a:rPr lang="en-US" altLang="en-US" sz="1800" dirty="0"/>
              <a:t> </a:t>
            </a:r>
            <a:r>
              <a:rPr lang="en-US" altLang="en-US" sz="1800" dirty="0" err="1"/>
              <a:t>diselubungi</a:t>
            </a:r>
            <a:r>
              <a:rPr lang="en-US" altLang="en-US" sz="1800" dirty="0"/>
              <a:t> </a:t>
            </a:r>
            <a:r>
              <a:rPr lang="en-US" altLang="en-US" sz="1800" dirty="0" err="1"/>
              <a:t>kaca</a:t>
            </a:r>
            <a:r>
              <a:rPr lang="en-US" altLang="en-US" sz="1800" dirty="0"/>
              <a:t>, </a:t>
            </a:r>
            <a:r>
              <a:rPr lang="en-US" altLang="en-US" sz="1800" dirty="0" err="1"/>
              <a:t>kawat</a:t>
            </a:r>
            <a:r>
              <a:rPr lang="en-US" altLang="en-US" sz="1800" dirty="0"/>
              <a:t> </a:t>
            </a:r>
            <a:r>
              <a:rPr lang="en-US" altLang="en-US" sz="1800" dirty="0" err="1"/>
              <a:t>perak</a:t>
            </a:r>
            <a:r>
              <a:rPr lang="en-US" altLang="en-US" sz="1800" dirty="0"/>
              <a:t> : </a:t>
            </a:r>
            <a:r>
              <a:rPr lang="en-US" altLang="en-US" sz="1800" dirty="0" err="1"/>
              <a:t>untuk</a:t>
            </a:r>
            <a:r>
              <a:rPr lang="en-US" altLang="en-US" sz="1800" dirty="0"/>
              <a:t> </a:t>
            </a:r>
            <a:r>
              <a:rPr lang="en-US" altLang="en-US" sz="1800" dirty="0" err="1"/>
              <a:t>suhu</a:t>
            </a:r>
            <a:r>
              <a:rPr lang="en-US" altLang="en-US" sz="1800" dirty="0"/>
              <a:t> </a:t>
            </a:r>
            <a:r>
              <a:rPr lang="en-US" altLang="en-US" sz="1800" dirty="0" err="1"/>
              <a:t>sampai</a:t>
            </a:r>
            <a:r>
              <a:rPr lang="en-US" altLang="en-US" sz="1800" dirty="0"/>
              <a:t> </a:t>
            </a:r>
            <a:r>
              <a:rPr lang="en-US" altLang="en-US" sz="1800" dirty="0" err="1"/>
              <a:t>dengan</a:t>
            </a:r>
            <a:r>
              <a:rPr lang="en-US" altLang="en-US" sz="1800" dirty="0"/>
              <a:t> 250 </a:t>
            </a:r>
            <a:r>
              <a:rPr lang="en-US" altLang="en-US" sz="1800" baseline="30000" dirty="0"/>
              <a:t>O</a:t>
            </a:r>
            <a:r>
              <a:rPr lang="en-US" altLang="en-US" sz="1800" dirty="0"/>
              <a:t>C</a:t>
            </a:r>
          </a:p>
          <a:p>
            <a:pPr>
              <a:lnSpc>
                <a:spcPct val="90000"/>
              </a:lnSpc>
            </a:pPr>
            <a:r>
              <a:rPr lang="en-US" altLang="en-US" sz="1800" dirty="0"/>
              <a:t>Nickel alloy, platinum-coated nickel : </a:t>
            </a:r>
            <a:r>
              <a:rPr lang="en-US" altLang="en-US" sz="1800" dirty="0" err="1"/>
              <a:t>untuk</a:t>
            </a:r>
            <a:r>
              <a:rPr lang="en-US" altLang="en-US" sz="1800" dirty="0"/>
              <a:t> </a:t>
            </a:r>
            <a:r>
              <a:rPr lang="en-US" altLang="en-US" sz="1800" dirty="0" err="1"/>
              <a:t>suhu</a:t>
            </a:r>
            <a:r>
              <a:rPr lang="en-US" altLang="en-US" sz="1800" dirty="0"/>
              <a:t> </a:t>
            </a:r>
            <a:r>
              <a:rPr lang="en-US" altLang="en-US" sz="1800" dirty="0" err="1"/>
              <a:t>tinggi</a:t>
            </a:r>
            <a:endParaRPr lang="en-US" altLang="en-US" sz="1800" dirty="0"/>
          </a:p>
          <a:p>
            <a:pPr>
              <a:buFont typeface="Wingdings" panose="05000000000000000000" pitchFamily="2" charset="2"/>
              <a:buNone/>
            </a:pPr>
            <a:r>
              <a:rPr lang="en-US" altLang="en-US" sz="1800" dirty="0" err="1"/>
              <a:t>Jenis</a:t>
            </a:r>
            <a:r>
              <a:rPr lang="en-US" altLang="en-US" sz="1800" dirty="0"/>
              <a:t> TTP :</a:t>
            </a:r>
          </a:p>
          <a:p>
            <a:r>
              <a:rPr lang="en-US" altLang="en-US" sz="1800" dirty="0" err="1"/>
              <a:t>Jenis</a:t>
            </a:r>
            <a:r>
              <a:rPr lang="en-US" altLang="en-US" sz="1800" dirty="0"/>
              <a:t> </a:t>
            </a:r>
            <a:r>
              <a:rPr lang="en-US" altLang="en-US" sz="1800" dirty="0" err="1"/>
              <a:t>tercelup</a:t>
            </a:r>
            <a:r>
              <a:rPr lang="en-US" altLang="en-US" sz="1800" dirty="0"/>
              <a:t> ( immersion )</a:t>
            </a:r>
          </a:p>
          <a:p>
            <a:r>
              <a:rPr lang="en-US" altLang="en-US" sz="1800" dirty="0" err="1"/>
              <a:t>Jenis</a:t>
            </a:r>
            <a:r>
              <a:rPr lang="en-US" altLang="en-US" sz="1800" dirty="0"/>
              <a:t> </a:t>
            </a:r>
            <a:r>
              <a:rPr lang="en-US" altLang="en-US" sz="1800" dirty="0" err="1"/>
              <a:t>permukaan</a:t>
            </a:r>
            <a:r>
              <a:rPr lang="en-US" altLang="en-US" sz="1800" dirty="0"/>
              <a:t> ( surface )</a:t>
            </a:r>
          </a:p>
          <a:p>
            <a:pPr marL="0" indent="0">
              <a:lnSpc>
                <a:spcPct val="90000"/>
              </a:lnSpc>
              <a:buNone/>
            </a:pPr>
            <a:endParaRPr lang="en-US" altLang="en-US" sz="1800" dirty="0"/>
          </a:p>
          <a:p>
            <a:pPr>
              <a:lnSpc>
                <a:spcPct val="90000"/>
              </a:lnSpc>
              <a:buFont typeface="Wingdings" panose="05000000000000000000" pitchFamily="2" charset="2"/>
              <a:buNone/>
            </a:pPr>
            <a:endParaRPr lang="en-US" altLang="en-US" sz="1800" i="1" dirty="0"/>
          </a:p>
        </p:txBody>
      </p:sp>
      <p:sp>
        <p:nvSpPr>
          <p:cNvPr id="7" name="Rectangle 2">
            <a:extLst>
              <a:ext uri="{FF2B5EF4-FFF2-40B4-BE49-F238E27FC236}">
                <a16:creationId xmlns:a16="http://schemas.microsoft.com/office/drawing/2014/main" id="{5852035C-7C33-45A2-99CA-3E78FCCA472C}"/>
              </a:ext>
            </a:extLst>
          </p:cNvPr>
          <p:cNvSpPr>
            <a:spLocks noGrp="1" noChangeArrowheads="1"/>
          </p:cNvSpPr>
          <p:nvPr>
            <p:ph type="title"/>
          </p:nvPr>
        </p:nvSpPr>
        <p:spPr>
          <a:xfrm>
            <a:off x="457200" y="609600"/>
            <a:ext cx="8153400" cy="1143000"/>
          </a:xfrm>
        </p:spPr>
        <p:txBody>
          <a:bodyPr/>
          <a:lstStyle/>
          <a:p>
            <a:r>
              <a:rPr lang="en-US" altLang="en-US" sz="3200" b="1" dirty="0" err="1"/>
              <a:t>Konstruksi</a:t>
            </a:r>
            <a:r>
              <a:rPr lang="en-US" altLang="en-US" sz="3200" b="1" dirty="0"/>
              <a:t> </a:t>
            </a:r>
            <a:r>
              <a:rPr lang="en-US" altLang="en-US" sz="3200" b="1" dirty="0" err="1"/>
              <a:t>Termometer</a:t>
            </a:r>
            <a:r>
              <a:rPr lang="en-US" altLang="en-US" sz="3200" b="1" dirty="0"/>
              <a:t> </a:t>
            </a:r>
            <a:r>
              <a:rPr lang="en-US" altLang="en-US" sz="3200" b="1" dirty="0" err="1"/>
              <a:t>Tahanan</a:t>
            </a:r>
            <a:r>
              <a:rPr lang="en-US" altLang="en-US" sz="3200" b="1" dirty="0"/>
              <a:t> Platina</a:t>
            </a:r>
          </a:p>
        </p:txBody>
      </p:sp>
      <p:sp>
        <p:nvSpPr>
          <p:cNvPr id="2" name="Footer Placeholder 1">
            <a:extLst>
              <a:ext uri="{FF2B5EF4-FFF2-40B4-BE49-F238E27FC236}">
                <a16:creationId xmlns:a16="http://schemas.microsoft.com/office/drawing/2014/main" id="{2C6765DF-D452-4C99-BF9E-FE5FED3BD06F}"/>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793655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2" name="Rectangle 6">
            <a:extLst>
              <a:ext uri="{FF2B5EF4-FFF2-40B4-BE49-F238E27FC236}">
                <a16:creationId xmlns:a16="http://schemas.microsoft.com/office/drawing/2014/main" id="{73A48B9B-275D-4748-A153-274295642BAF}"/>
              </a:ext>
            </a:extLst>
          </p:cNvPr>
          <p:cNvSpPr>
            <a:spLocks noGrp="1" noChangeArrowheads="1"/>
          </p:cNvSpPr>
          <p:nvPr>
            <p:ph type="title"/>
          </p:nvPr>
        </p:nvSpPr>
        <p:spPr/>
        <p:txBody>
          <a:bodyPr/>
          <a:lstStyle/>
          <a:p>
            <a:r>
              <a:rPr lang="en-US" altLang="en-US" b="1">
                <a:solidFill>
                  <a:srgbClr val="CC3300"/>
                </a:solidFill>
              </a:rPr>
              <a:t>PRT vs Termokopel</a:t>
            </a:r>
          </a:p>
        </p:txBody>
      </p:sp>
      <p:sp>
        <p:nvSpPr>
          <p:cNvPr id="9461" name="Rectangle 245">
            <a:extLst>
              <a:ext uri="{FF2B5EF4-FFF2-40B4-BE49-F238E27FC236}">
                <a16:creationId xmlns:a16="http://schemas.microsoft.com/office/drawing/2014/main" id="{46EB4EB7-67EA-4E0B-8C12-F8E3F192C14C}"/>
              </a:ext>
            </a:extLst>
          </p:cNvPr>
          <p:cNvSpPr>
            <a:spLocks noGrp="1" noChangeArrowheads="1"/>
          </p:cNvSpPr>
          <p:nvPr>
            <p:ph type="body" idx="1"/>
          </p:nvPr>
        </p:nvSpPr>
        <p:spPr>
          <a:xfrm>
            <a:off x="990600" y="1752600"/>
            <a:ext cx="7620000" cy="4800600"/>
          </a:xfrm>
          <a:noFill/>
          <a:ln/>
        </p:spPr>
        <p:txBody>
          <a:bodyPr/>
          <a:lstStyle/>
          <a:p>
            <a:pPr>
              <a:lnSpc>
                <a:spcPct val="90000"/>
              </a:lnSpc>
            </a:pPr>
            <a:r>
              <a:rPr lang="en-US" altLang="en-US" sz="2000">
                <a:solidFill>
                  <a:srgbClr val="0033CC"/>
                </a:solidFill>
                <a:cs typeface="Times New Roman" panose="02020603050405020304" pitchFamily="18" charset="0"/>
              </a:rPr>
              <a:t>Akurasi/Ketidakpastian</a:t>
            </a:r>
          </a:p>
          <a:p>
            <a:pPr lvl="1">
              <a:lnSpc>
                <a:spcPct val="90000"/>
              </a:lnSpc>
            </a:pPr>
            <a:r>
              <a:rPr lang="en-US" altLang="en-US" sz="2000">
                <a:solidFill>
                  <a:srgbClr val="0033CC"/>
                </a:solidFill>
                <a:cs typeface="Times New Roman" panose="02020603050405020304" pitchFamily="18" charset="0"/>
              </a:rPr>
              <a:t> Lebih akurat 		&gt;&lt;	Kurang akurat</a:t>
            </a:r>
          </a:p>
          <a:p>
            <a:pPr>
              <a:lnSpc>
                <a:spcPct val="90000"/>
              </a:lnSpc>
            </a:pPr>
            <a:r>
              <a:rPr lang="en-US" altLang="en-US" sz="2000">
                <a:solidFill>
                  <a:srgbClr val="0033CC"/>
                </a:solidFill>
                <a:cs typeface="Times New Roman" panose="02020603050405020304" pitchFamily="18" charset="0"/>
              </a:rPr>
              <a:t>Rentang ukur</a:t>
            </a:r>
          </a:p>
          <a:p>
            <a:pPr lvl="1">
              <a:lnSpc>
                <a:spcPct val="90000"/>
              </a:lnSpc>
            </a:pPr>
            <a:r>
              <a:rPr lang="en-US" altLang="en-US" sz="2000">
                <a:solidFill>
                  <a:srgbClr val="0033CC"/>
                </a:solidFill>
                <a:cs typeface="Times New Roman" panose="02020603050405020304" pitchFamily="18" charset="0"/>
              </a:rPr>
              <a:t> Lebih sempit 		&gt;&lt;	Lebih luas</a:t>
            </a:r>
          </a:p>
          <a:p>
            <a:pPr>
              <a:lnSpc>
                <a:spcPct val="90000"/>
              </a:lnSpc>
            </a:pPr>
            <a:r>
              <a:rPr lang="en-US" altLang="en-US" sz="2000">
                <a:solidFill>
                  <a:srgbClr val="0033CC"/>
                </a:solidFill>
                <a:cs typeface="Times New Roman" panose="02020603050405020304" pitchFamily="18" charset="0"/>
              </a:rPr>
              <a:t>Stabilitas</a:t>
            </a:r>
          </a:p>
          <a:p>
            <a:pPr lvl="1">
              <a:lnSpc>
                <a:spcPct val="90000"/>
              </a:lnSpc>
            </a:pPr>
            <a:r>
              <a:rPr lang="en-US" altLang="en-US" sz="2000">
                <a:solidFill>
                  <a:srgbClr val="0033CC"/>
                </a:solidFill>
                <a:cs typeface="Times New Roman" panose="02020603050405020304" pitchFamily="18" charset="0"/>
              </a:rPr>
              <a:t>  Bagus 			&gt;&lt;	 Sedang</a:t>
            </a:r>
          </a:p>
          <a:p>
            <a:pPr>
              <a:lnSpc>
                <a:spcPct val="90000"/>
              </a:lnSpc>
            </a:pPr>
            <a:r>
              <a:rPr lang="en-US" altLang="en-US" sz="2000">
                <a:solidFill>
                  <a:srgbClr val="0033CC"/>
                </a:solidFill>
                <a:cs typeface="Times New Roman" panose="02020603050405020304" pitchFamily="18" charset="0"/>
              </a:rPr>
              <a:t>Harga</a:t>
            </a:r>
          </a:p>
          <a:p>
            <a:pPr lvl="1">
              <a:lnSpc>
                <a:spcPct val="90000"/>
              </a:lnSpc>
            </a:pPr>
            <a:r>
              <a:rPr lang="en-US" altLang="en-US" sz="2000">
                <a:solidFill>
                  <a:srgbClr val="0033CC"/>
                </a:solidFill>
                <a:cs typeface="Times New Roman" panose="02020603050405020304" pitchFamily="18" charset="0"/>
              </a:rPr>
              <a:t> Lebih mahal (3x) 		&gt;&lt;	Lebih murah</a:t>
            </a:r>
          </a:p>
          <a:p>
            <a:pPr>
              <a:lnSpc>
                <a:spcPct val="90000"/>
              </a:lnSpc>
            </a:pPr>
            <a:r>
              <a:rPr lang="en-US" altLang="en-US" sz="2000">
                <a:solidFill>
                  <a:srgbClr val="0033CC"/>
                </a:solidFill>
                <a:cs typeface="Times New Roman" panose="02020603050405020304" pitchFamily="18" charset="0"/>
              </a:rPr>
              <a:t>Sensor</a:t>
            </a:r>
          </a:p>
          <a:p>
            <a:pPr lvl="1">
              <a:lnSpc>
                <a:spcPct val="90000"/>
              </a:lnSpc>
            </a:pPr>
            <a:r>
              <a:rPr lang="en-US" altLang="en-US" sz="2000">
                <a:solidFill>
                  <a:srgbClr val="0033CC"/>
                </a:solidFill>
                <a:cs typeface="Times New Roman" panose="02020603050405020304" pitchFamily="18" charset="0"/>
              </a:rPr>
              <a:t> Stem</a:t>
            </a:r>
            <a:r>
              <a:rPr lang="en-US" altLang="en-US" sz="2000" i="1">
                <a:solidFill>
                  <a:srgbClr val="0033CC"/>
                </a:solidFill>
                <a:cs typeface="Times New Roman" panose="02020603050405020304" pitchFamily="18" charset="0"/>
              </a:rPr>
              <a:t> </a:t>
            </a:r>
            <a:r>
              <a:rPr lang="en-US" altLang="en-US" sz="2000">
                <a:solidFill>
                  <a:srgbClr val="0033CC"/>
                </a:solidFill>
                <a:cs typeface="Times New Roman" panose="02020603050405020304" pitchFamily="18" charset="0"/>
              </a:rPr>
              <a:t> 			&gt;&lt;	Ujung / sambungan</a:t>
            </a:r>
            <a:endParaRPr lang="en-US" altLang="en-US" sz="1800">
              <a:solidFill>
                <a:srgbClr val="0033CC"/>
              </a:solidFill>
              <a:cs typeface="Times New Roman" panose="02020603050405020304" pitchFamily="18" charset="0"/>
            </a:endParaRPr>
          </a:p>
          <a:p>
            <a:pPr>
              <a:lnSpc>
                <a:spcPct val="90000"/>
              </a:lnSpc>
            </a:pPr>
            <a:r>
              <a:rPr lang="en-US" altLang="en-US" sz="2000">
                <a:solidFill>
                  <a:srgbClr val="0033CC"/>
                </a:solidFill>
                <a:cs typeface="Times New Roman" panose="02020603050405020304" pitchFamily="18" charset="0"/>
              </a:rPr>
              <a:t>Respon </a:t>
            </a:r>
          </a:p>
          <a:p>
            <a:pPr lvl="1">
              <a:lnSpc>
                <a:spcPct val="90000"/>
              </a:lnSpc>
            </a:pPr>
            <a:r>
              <a:rPr lang="en-US" altLang="en-US" sz="1800">
                <a:solidFill>
                  <a:srgbClr val="0033CC"/>
                </a:solidFill>
                <a:cs typeface="Times New Roman" panose="02020603050405020304" pitchFamily="18" charset="0"/>
              </a:rPr>
              <a:t>Lebih lambat (&gt; 1 detik) 	&gt;&lt; 	Lebih cepat</a:t>
            </a:r>
          </a:p>
          <a:p>
            <a:pPr>
              <a:lnSpc>
                <a:spcPct val="90000"/>
              </a:lnSpc>
            </a:pPr>
            <a:r>
              <a:rPr lang="en-US" altLang="en-US" sz="2000">
                <a:solidFill>
                  <a:srgbClr val="0033CC"/>
                </a:solidFill>
                <a:cs typeface="Times New Roman" panose="02020603050405020304" pitchFamily="18" charset="0"/>
              </a:rPr>
              <a:t>Ukuran </a:t>
            </a:r>
          </a:p>
          <a:p>
            <a:pPr lvl="1">
              <a:lnSpc>
                <a:spcPct val="90000"/>
              </a:lnSpc>
            </a:pPr>
            <a:r>
              <a:rPr lang="en-US" altLang="en-US" sz="1800">
                <a:solidFill>
                  <a:srgbClr val="0033CC"/>
                </a:solidFill>
                <a:cs typeface="Times New Roman" panose="02020603050405020304" pitchFamily="18" charset="0"/>
              </a:rPr>
              <a:t>Lebih besar  		&gt;&lt;	Sangat kecil</a:t>
            </a:r>
          </a:p>
        </p:txBody>
      </p:sp>
      <p:sp>
        <p:nvSpPr>
          <p:cNvPr id="2" name="Footer Placeholder 1">
            <a:extLst>
              <a:ext uri="{FF2B5EF4-FFF2-40B4-BE49-F238E27FC236}">
                <a16:creationId xmlns:a16="http://schemas.microsoft.com/office/drawing/2014/main" id="{F757877D-AAB0-49EA-BB13-D64148F0D83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272314011"/>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22"/>
                                        </p:tgtEl>
                                        <p:attrNameLst>
                                          <p:attrName>style.visibility</p:attrName>
                                        </p:attrNameLst>
                                      </p:cBhvr>
                                      <p:to>
                                        <p:strVal val="visible"/>
                                      </p:to>
                                    </p:set>
                                    <p:anim calcmode="lin" valueType="num">
                                      <p:cBhvr additive="base">
                                        <p:cTn id="7" dur="500" fill="hold"/>
                                        <p:tgtEl>
                                          <p:spTgt spid="9222"/>
                                        </p:tgtEl>
                                        <p:attrNameLst>
                                          <p:attrName>ppt_x</p:attrName>
                                        </p:attrNameLst>
                                      </p:cBhvr>
                                      <p:tavLst>
                                        <p:tav tm="0">
                                          <p:val>
                                            <p:strVal val="0-#ppt_w/2"/>
                                          </p:val>
                                        </p:tav>
                                        <p:tav tm="100000">
                                          <p:val>
                                            <p:strVal val="#ppt_x"/>
                                          </p:val>
                                        </p:tav>
                                      </p:tavLst>
                                    </p:anim>
                                    <p:anim calcmode="lin" valueType="num">
                                      <p:cBhvr additive="base">
                                        <p:cTn id="8" dur="500" fill="hold"/>
                                        <p:tgtEl>
                                          <p:spTgt spid="92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iterate type="wd">
                                    <p:tmPct val="100000"/>
                                  </p:iterate>
                                  <p:childTnLst>
                                    <p:set>
                                      <p:cBhvr>
                                        <p:cTn id="12" dur="1" fill="hold">
                                          <p:stCondLst>
                                            <p:cond delay="0"/>
                                          </p:stCondLst>
                                        </p:cTn>
                                        <p:tgtEl>
                                          <p:spTgt spid="9461">
                                            <p:txEl>
                                              <p:pRg st="0" end="0"/>
                                            </p:txEl>
                                          </p:spTgt>
                                        </p:tgtEl>
                                        <p:attrNameLst>
                                          <p:attrName>style.visibility</p:attrName>
                                        </p:attrNameLst>
                                      </p:cBhvr>
                                      <p:to>
                                        <p:strVal val="visible"/>
                                      </p:to>
                                    </p:set>
                                    <p:anim calcmode="lin" valueType="num">
                                      <p:cBhvr additive="base">
                                        <p:cTn id="13" dur="300" fill="hold"/>
                                        <p:tgtEl>
                                          <p:spTgt spid="9461">
                                            <p:txEl>
                                              <p:pRg st="0" end="0"/>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946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iterate type="wd">
                                    <p:tmPct val="100000"/>
                                  </p:iterate>
                                  <p:childTnLst>
                                    <p:set>
                                      <p:cBhvr>
                                        <p:cTn id="16" dur="1" fill="hold">
                                          <p:stCondLst>
                                            <p:cond delay="0"/>
                                          </p:stCondLst>
                                        </p:cTn>
                                        <p:tgtEl>
                                          <p:spTgt spid="9461">
                                            <p:txEl>
                                              <p:pRg st="1" end="1"/>
                                            </p:txEl>
                                          </p:spTgt>
                                        </p:tgtEl>
                                        <p:attrNameLst>
                                          <p:attrName>style.visibility</p:attrName>
                                        </p:attrNameLst>
                                      </p:cBhvr>
                                      <p:to>
                                        <p:strVal val="visible"/>
                                      </p:to>
                                    </p:set>
                                    <p:anim calcmode="lin" valueType="num">
                                      <p:cBhvr additive="base">
                                        <p:cTn id="17" dur="300" fill="hold"/>
                                        <p:tgtEl>
                                          <p:spTgt spid="9461">
                                            <p:txEl>
                                              <p:pRg st="1" end="1"/>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94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iterate type="wd">
                                    <p:tmPct val="100000"/>
                                  </p:iterate>
                                  <p:childTnLst>
                                    <p:set>
                                      <p:cBhvr>
                                        <p:cTn id="22" dur="1" fill="hold">
                                          <p:stCondLst>
                                            <p:cond delay="0"/>
                                          </p:stCondLst>
                                        </p:cTn>
                                        <p:tgtEl>
                                          <p:spTgt spid="9461">
                                            <p:txEl>
                                              <p:pRg st="2" end="2"/>
                                            </p:txEl>
                                          </p:spTgt>
                                        </p:tgtEl>
                                        <p:attrNameLst>
                                          <p:attrName>style.visibility</p:attrName>
                                        </p:attrNameLst>
                                      </p:cBhvr>
                                      <p:to>
                                        <p:strVal val="visible"/>
                                      </p:to>
                                    </p:set>
                                    <p:anim calcmode="lin" valueType="num">
                                      <p:cBhvr additive="base">
                                        <p:cTn id="23" dur="300" fill="hold"/>
                                        <p:tgtEl>
                                          <p:spTgt spid="9461">
                                            <p:txEl>
                                              <p:pRg st="2" end="2"/>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946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iterate type="wd">
                                    <p:tmPct val="100000"/>
                                  </p:iterate>
                                  <p:childTnLst>
                                    <p:set>
                                      <p:cBhvr>
                                        <p:cTn id="26" dur="1" fill="hold">
                                          <p:stCondLst>
                                            <p:cond delay="0"/>
                                          </p:stCondLst>
                                        </p:cTn>
                                        <p:tgtEl>
                                          <p:spTgt spid="9461">
                                            <p:txEl>
                                              <p:pRg st="3" end="3"/>
                                            </p:txEl>
                                          </p:spTgt>
                                        </p:tgtEl>
                                        <p:attrNameLst>
                                          <p:attrName>style.visibility</p:attrName>
                                        </p:attrNameLst>
                                      </p:cBhvr>
                                      <p:to>
                                        <p:strVal val="visible"/>
                                      </p:to>
                                    </p:set>
                                    <p:anim calcmode="lin" valueType="num">
                                      <p:cBhvr additive="base">
                                        <p:cTn id="27" dur="300" fill="hold"/>
                                        <p:tgtEl>
                                          <p:spTgt spid="9461">
                                            <p:txEl>
                                              <p:pRg st="3" end="3"/>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94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iterate type="wd">
                                    <p:tmPct val="100000"/>
                                  </p:iterate>
                                  <p:childTnLst>
                                    <p:set>
                                      <p:cBhvr>
                                        <p:cTn id="32" dur="1" fill="hold">
                                          <p:stCondLst>
                                            <p:cond delay="0"/>
                                          </p:stCondLst>
                                        </p:cTn>
                                        <p:tgtEl>
                                          <p:spTgt spid="9461">
                                            <p:txEl>
                                              <p:pRg st="4" end="4"/>
                                            </p:txEl>
                                          </p:spTgt>
                                        </p:tgtEl>
                                        <p:attrNameLst>
                                          <p:attrName>style.visibility</p:attrName>
                                        </p:attrNameLst>
                                      </p:cBhvr>
                                      <p:to>
                                        <p:strVal val="visible"/>
                                      </p:to>
                                    </p:set>
                                    <p:anim calcmode="lin" valueType="num">
                                      <p:cBhvr additive="base">
                                        <p:cTn id="33" dur="300" fill="hold"/>
                                        <p:tgtEl>
                                          <p:spTgt spid="9461">
                                            <p:txEl>
                                              <p:pRg st="4" end="4"/>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9461">
                                            <p:txEl>
                                              <p:pRg st="4" end="4"/>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iterate type="wd">
                                    <p:tmPct val="100000"/>
                                  </p:iterate>
                                  <p:childTnLst>
                                    <p:set>
                                      <p:cBhvr>
                                        <p:cTn id="36" dur="1" fill="hold">
                                          <p:stCondLst>
                                            <p:cond delay="0"/>
                                          </p:stCondLst>
                                        </p:cTn>
                                        <p:tgtEl>
                                          <p:spTgt spid="9461">
                                            <p:txEl>
                                              <p:pRg st="5" end="5"/>
                                            </p:txEl>
                                          </p:spTgt>
                                        </p:tgtEl>
                                        <p:attrNameLst>
                                          <p:attrName>style.visibility</p:attrName>
                                        </p:attrNameLst>
                                      </p:cBhvr>
                                      <p:to>
                                        <p:strVal val="visible"/>
                                      </p:to>
                                    </p:set>
                                    <p:anim calcmode="lin" valueType="num">
                                      <p:cBhvr additive="base">
                                        <p:cTn id="37" dur="300" fill="hold"/>
                                        <p:tgtEl>
                                          <p:spTgt spid="9461">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946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iterate type="wd">
                                    <p:tmPct val="100000"/>
                                  </p:iterate>
                                  <p:childTnLst>
                                    <p:set>
                                      <p:cBhvr>
                                        <p:cTn id="42" dur="1" fill="hold">
                                          <p:stCondLst>
                                            <p:cond delay="0"/>
                                          </p:stCondLst>
                                        </p:cTn>
                                        <p:tgtEl>
                                          <p:spTgt spid="9461">
                                            <p:txEl>
                                              <p:pRg st="6" end="6"/>
                                            </p:txEl>
                                          </p:spTgt>
                                        </p:tgtEl>
                                        <p:attrNameLst>
                                          <p:attrName>style.visibility</p:attrName>
                                        </p:attrNameLst>
                                      </p:cBhvr>
                                      <p:to>
                                        <p:strVal val="visible"/>
                                      </p:to>
                                    </p:set>
                                    <p:anim calcmode="lin" valueType="num">
                                      <p:cBhvr additive="base">
                                        <p:cTn id="43" dur="300" fill="hold"/>
                                        <p:tgtEl>
                                          <p:spTgt spid="9461">
                                            <p:txEl>
                                              <p:pRg st="6" end="6"/>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9461">
                                            <p:txEl>
                                              <p:pRg st="6" end="6"/>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iterate type="wd">
                                    <p:tmPct val="100000"/>
                                  </p:iterate>
                                  <p:childTnLst>
                                    <p:set>
                                      <p:cBhvr>
                                        <p:cTn id="46" dur="1" fill="hold">
                                          <p:stCondLst>
                                            <p:cond delay="0"/>
                                          </p:stCondLst>
                                        </p:cTn>
                                        <p:tgtEl>
                                          <p:spTgt spid="9461">
                                            <p:txEl>
                                              <p:pRg st="7" end="7"/>
                                            </p:txEl>
                                          </p:spTgt>
                                        </p:tgtEl>
                                        <p:attrNameLst>
                                          <p:attrName>style.visibility</p:attrName>
                                        </p:attrNameLst>
                                      </p:cBhvr>
                                      <p:to>
                                        <p:strVal val="visible"/>
                                      </p:to>
                                    </p:set>
                                    <p:anim calcmode="lin" valueType="num">
                                      <p:cBhvr additive="base">
                                        <p:cTn id="47" dur="300" fill="hold"/>
                                        <p:tgtEl>
                                          <p:spTgt spid="9461">
                                            <p:txEl>
                                              <p:pRg st="7" end="7"/>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946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iterate type="wd">
                                    <p:tmPct val="100000"/>
                                  </p:iterate>
                                  <p:childTnLst>
                                    <p:set>
                                      <p:cBhvr>
                                        <p:cTn id="52" dur="1" fill="hold">
                                          <p:stCondLst>
                                            <p:cond delay="0"/>
                                          </p:stCondLst>
                                        </p:cTn>
                                        <p:tgtEl>
                                          <p:spTgt spid="9461">
                                            <p:txEl>
                                              <p:pRg st="8" end="8"/>
                                            </p:txEl>
                                          </p:spTgt>
                                        </p:tgtEl>
                                        <p:attrNameLst>
                                          <p:attrName>style.visibility</p:attrName>
                                        </p:attrNameLst>
                                      </p:cBhvr>
                                      <p:to>
                                        <p:strVal val="visible"/>
                                      </p:to>
                                    </p:set>
                                    <p:anim calcmode="lin" valueType="num">
                                      <p:cBhvr additive="base">
                                        <p:cTn id="53" dur="300" fill="hold"/>
                                        <p:tgtEl>
                                          <p:spTgt spid="9461">
                                            <p:txEl>
                                              <p:pRg st="8" end="8"/>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9461">
                                            <p:txEl>
                                              <p:pRg st="8" end="8"/>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iterate type="wd">
                                    <p:tmPct val="100000"/>
                                  </p:iterate>
                                  <p:childTnLst>
                                    <p:set>
                                      <p:cBhvr>
                                        <p:cTn id="56" dur="1" fill="hold">
                                          <p:stCondLst>
                                            <p:cond delay="0"/>
                                          </p:stCondLst>
                                        </p:cTn>
                                        <p:tgtEl>
                                          <p:spTgt spid="9461">
                                            <p:txEl>
                                              <p:pRg st="9" end="9"/>
                                            </p:txEl>
                                          </p:spTgt>
                                        </p:tgtEl>
                                        <p:attrNameLst>
                                          <p:attrName>style.visibility</p:attrName>
                                        </p:attrNameLst>
                                      </p:cBhvr>
                                      <p:to>
                                        <p:strVal val="visible"/>
                                      </p:to>
                                    </p:set>
                                    <p:anim calcmode="lin" valueType="num">
                                      <p:cBhvr additive="base">
                                        <p:cTn id="57" dur="300" fill="hold"/>
                                        <p:tgtEl>
                                          <p:spTgt spid="9461">
                                            <p:txEl>
                                              <p:pRg st="9" end="9"/>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946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iterate type="wd">
                                    <p:tmPct val="100000"/>
                                  </p:iterate>
                                  <p:childTnLst>
                                    <p:set>
                                      <p:cBhvr>
                                        <p:cTn id="62" dur="1" fill="hold">
                                          <p:stCondLst>
                                            <p:cond delay="0"/>
                                          </p:stCondLst>
                                        </p:cTn>
                                        <p:tgtEl>
                                          <p:spTgt spid="9461">
                                            <p:txEl>
                                              <p:pRg st="10" end="10"/>
                                            </p:txEl>
                                          </p:spTgt>
                                        </p:tgtEl>
                                        <p:attrNameLst>
                                          <p:attrName>style.visibility</p:attrName>
                                        </p:attrNameLst>
                                      </p:cBhvr>
                                      <p:to>
                                        <p:strVal val="visible"/>
                                      </p:to>
                                    </p:set>
                                    <p:anim calcmode="lin" valueType="num">
                                      <p:cBhvr additive="base">
                                        <p:cTn id="63" dur="300" fill="hold"/>
                                        <p:tgtEl>
                                          <p:spTgt spid="9461">
                                            <p:txEl>
                                              <p:pRg st="10" end="10"/>
                                            </p:txEl>
                                          </p:spTgt>
                                        </p:tgtEl>
                                        <p:attrNameLst>
                                          <p:attrName>ppt_x</p:attrName>
                                        </p:attrNameLst>
                                      </p:cBhvr>
                                      <p:tavLst>
                                        <p:tav tm="0">
                                          <p:val>
                                            <p:strVal val="0-#ppt_w/2"/>
                                          </p:val>
                                        </p:tav>
                                        <p:tav tm="100000">
                                          <p:val>
                                            <p:strVal val="#ppt_x"/>
                                          </p:val>
                                        </p:tav>
                                      </p:tavLst>
                                    </p:anim>
                                    <p:anim calcmode="lin" valueType="num">
                                      <p:cBhvr additive="base">
                                        <p:cTn id="64" dur="300" fill="hold"/>
                                        <p:tgtEl>
                                          <p:spTgt spid="9461">
                                            <p:txEl>
                                              <p:pRg st="10" end="10"/>
                                            </p:tx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iterate type="wd">
                                    <p:tmPct val="100000"/>
                                  </p:iterate>
                                  <p:childTnLst>
                                    <p:set>
                                      <p:cBhvr>
                                        <p:cTn id="66" dur="1" fill="hold">
                                          <p:stCondLst>
                                            <p:cond delay="0"/>
                                          </p:stCondLst>
                                        </p:cTn>
                                        <p:tgtEl>
                                          <p:spTgt spid="9461">
                                            <p:txEl>
                                              <p:pRg st="11" end="11"/>
                                            </p:txEl>
                                          </p:spTgt>
                                        </p:tgtEl>
                                        <p:attrNameLst>
                                          <p:attrName>style.visibility</p:attrName>
                                        </p:attrNameLst>
                                      </p:cBhvr>
                                      <p:to>
                                        <p:strVal val="visible"/>
                                      </p:to>
                                    </p:set>
                                    <p:anim calcmode="lin" valueType="num">
                                      <p:cBhvr additive="base">
                                        <p:cTn id="67" dur="300" fill="hold"/>
                                        <p:tgtEl>
                                          <p:spTgt spid="9461">
                                            <p:txEl>
                                              <p:pRg st="11" end="11"/>
                                            </p:txEl>
                                          </p:spTgt>
                                        </p:tgtEl>
                                        <p:attrNameLst>
                                          <p:attrName>ppt_x</p:attrName>
                                        </p:attrNameLst>
                                      </p:cBhvr>
                                      <p:tavLst>
                                        <p:tav tm="0">
                                          <p:val>
                                            <p:strVal val="0-#ppt_w/2"/>
                                          </p:val>
                                        </p:tav>
                                        <p:tav tm="100000">
                                          <p:val>
                                            <p:strVal val="#ppt_x"/>
                                          </p:val>
                                        </p:tav>
                                      </p:tavLst>
                                    </p:anim>
                                    <p:anim calcmode="lin" valueType="num">
                                      <p:cBhvr additive="base">
                                        <p:cTn id="68" dur="300" fill="hold"/>
                                        <p:tgtEl>
                                          <p:spTgt spid="9461">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iterate type="wd">
                                    <p:tmPct val="100000"/>
                                  </p:iterate>
                                  <p:childTnLst>
                                    <p:set>
                                      <p:cBhvr>
                                        <p:cTn id="72" dur="1" fill="hold">
                                          <p:stCondLst>
                                            <p:cond delay="0"/>
                                          </p:stCondLst>
                                        </p:cTn>
                                        <p:tgtEl>
                                          <p:spTgt spid="9461">
                                            <p:txEl>
                                              <p:pRg st="12" end="12"/>
                                            </p:txEl>
                                          </p:spTgt>
                                        </p:tgtEl>
                                        <p:attrNameLst>
                                          <p:attrName>style.visibility</p:attrName>
                                        </p:attrNameLst>
                                      </p:cBhvr>
                                      <p:to>
                                        <p:strVal val="visible"/>
                                      </p:to>
                                    </p:set>
                                    <p:anim calcmode="lin" valueType="num">
                                      <p:cBhvr additive="base">
                                        <p:cTn id="73" dur="300" fill="hold"/>
                                        <p:tgtEl>
                                          <p:spTgt spid="9461">
                                            <p:txEl>
                                              <p:pRg st="12" end="12"/>
                                            </p:txEl>
                                          </p:spTgt>
                                        </p:tgtEl>
                                        <p:attrNameLst>
                                          <p:attrName>ppt_x</p:attrName>
                                        </p:attrNameLst>
                                      </p:cBhvr>
                                      <p:tavLst>
                                        <p:tav tm="0">
                                          <p:val>
                                            <p:strVal val="0-#ppt_w/2"/>
                                          </p:val>
                                        </p:tav>
                                        <p:tav tm="100000">
                                          <p:val>
                                            <p:strVal val="#ppt_x"/>
                                          </p:val>
                                        </p:tav>
                                      </p:tavLst>
                                    </p:anim>
                                    <p:anim calcmode="lin" valueType="num">
                                      <p:cBhvr additive="base">
                                        <p:cTn id="74" dur="300" fill="hold"/>
                                        <p:tgtEl>
                                          <p:spTgt spid="9461">
                                            <p:txEl>
                                              <p:pRg st="12" end="12"/>
                                            </p:txEl>
                                          </p:spTgt>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iterate type="wd">
                                    <p:tmPct val="100000"/>
                                  </p:iterate>
                                  <p:childTnLst>
                                    <p:set>
                                      <p:cBhvr>
                                        <p:cTn id="76" dur="1" fill="hold">
                                          <p:stCondLst>
                                            <p:cond delay="0"/>
                                          </p:stCondLst>
                                        </p:cTn>
                                        <p:tgtEl>
                                          <p:spTgt spid="9461">
                                            <p:txEl>
                                              <p:pRg st="13" end="13"/>
                                            </p:txEl>
                                          </p:spTgt>
                                        </p:tgtEl>
                                        <p:attrNameLst>
                                          <p:attrName>style.visibility</p:attrName>
                                        </p:attrNameLst>
                                      </p:cBhvr>
                                      <p:to>
                                        <p:strVal val="visible"/>
                                      </p:to>
                                    </p:set>
                                    <p:anim calcmode="lin" valueType="num">
                                      <p:cBhvr additive="base">
                                        <p:cTn id="77" dur="300" fill="hold"/>
                                        <p:tgtEl>
                                          <p:spTgt spid="9461">
                                            <p:txEl>
                                              <p:pRg st="13" end="13"/>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9461">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46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ECA59243-A200-4FBF-A091-2C294E3E4D4E}"/>
              </a:ext>
            </a:extLst>
          </p:cNvPr>
          <p:cNvSpPr>
            <a:spLocks noGrp="1" noChangeArrowheads="1"/>
          </p:cNvSpPr>
          <p:nvPr>
            <p:ph type="title"/>
          </p:nvPr>
        </p:nvSpPr>
        <p:spPr/>
        <p:txBody>
          <a:bodyPr/>
          <a:lstStyle/>
          <a:p>
            <a:r>
              <a:rPr lang="en-US" altLang="en-US" b="1">
                <a:solidFill>
                  <a:srgbClr val="CC3300"/>
                </a:solidFill>
              </a:rPr>
              <a:t>PRT vs Termokopel</a:t>
            </a:r>
          </a:p>
        </p:txBody>
      </p:sp>
      <p:sp>
        <p:nvSpPr>
          <p:cNvPr id="10248" name="Rectangle 8">
            <a:extLst>
              <a:ext uri="{FF2B5EF4-FFF2-40B4-BE49-F238E27FC236}">
                <a16:creationId xmlns:a16="http://schemas.microsoft.com/office/drawing/2014/main" id="{8EEA9371-D78B-402E-ABB4-40D5BF05B811}"/>
              </a:ext>
            </a:extLst>
          </p:cNvPr>
          <p:cNvSpPr>
            <a:spLocks noChangeArrowheads="1"/>
          </p:cNvSpPr>
          <p:nvPr/>
        </p:nvSpPr>
        <p:spPr bwMode="auto">
          <a:xfrm>
            <a:off x="1143000" y="1676400"/>
            <a:ext cx="7620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kumimoji="1" sz="2400">
                <a:solidFill>
                  <a:schemeClr val="tx1"/>
                </a:solidFill>
                <a:latin typeface="Times New Roman" panose="02020603050405020304" pitchFamily="18" charset="0"/>
              </a:defRPr>
            </a:lvl1pPr>
            <a:lvl2pPr marL="742950" indent="-285750" eaLnBrk="0" hangingPunct="0">
              <a:defRPr kumimoji="1" sz="2400">
                <a:solidFill>
                  <a:schemeClr val="tx1"/>
                </a:solidFill>
                <a:latin typeface="Times New Roman" panose="02020603050405020304" pitchFamily="18" charset="0"/>
              </a:defRPr>
            </a:lvl2pPr>
            <a:lvl3pPr marL="1143000" indent="-228600" eaLnBrk="0" hangingPunct="0">
              <a:defRPr kumimoji="1" sz="2400">
                <a:solidFill>
                  <a:schemeClr val="tx1"/>
                </a:solidFill>
                <a:latin typeface="Times New Roman" panose="02020603050405020304" pitchFamily="18" charset="0"/>
              </a:defRPr>
            </a:lvl3pPr>
            <a:lvl4pPr marL="1600200" indent="-228600" eaLnBrk="0" hangingPunct="0">
              <a:defRPr kumimoji="1" sz="2400">
                <a:solidFill>
                  <a:schemeClr val="tx1"/>
                </a:solidFill>
                <a:latin typeface="Times New Roman" panose="02020603050405020304" pitchFamily="18" charset="0"/>
              </a:defRPr>
            </a:lvl4pPr>
            <a:lvl5pPr marL="2057400" indent="-228600" eaLnBrk="0" hangingPunct="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Titik acuan </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Tidak diperlukan	&gt;&lt;  	diperlukan</a:t>
            </a:r>
          </a:p>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Efek getaran </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Kurang tahan 	&gt;&lt;  	Lebih tahan</a:t>
            </a:r>
          </a:p>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Efek </a:t>
            </a:r>
            <a:r>
              <a:rPr kumimoji="0" lang="en-US" altLang="en-US" sz="1800" i="1">
                <a:solidFill>
                  <a:srgbClr val="0033CC"/>
                </a:solidFill>
                <a:cs typeface="Times New Roman" panose="02020603050405020304" pitchFamily="18" charset="0"/>
              </a:rPr>
              <a:t>self heating </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Ada  		&gt;&lt; 	Tidak ada</a:t>
            </a:r>
          </a:p>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Kawat sambungan </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Kawat tembaga  	&gt;&lt; 	Kawat termokopel s.d. sambungan acuan</a:t>
            </a:r>
          </a:p>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Kekuatan </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Lebih lemah  	&gt;&lt; 	Lebih kuat</a:t>
            </a:r>
          </a:p>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Luaran</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Tahanan	     	&gt;&lt;	 Tegangan</a:t>
            </a:r>
          </a:p>
          <a:p>
            <a:pPr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Sensitifitas</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Pt100: 0,4 ohm/</a:t>
            </a:r>
            <a:r>
              <a:rPr kumimoji="0" lang="en-US" altLang="en-US" sz="1800">
                <a:solidFill>
                  <a:srgbClr val="0033CC"/>
                </a:solidFill>
                <a:cs typeface="Times New Roman" panose="02020603050405020304" pitchFamily="18" charset="0"/>
                <a:sym typeface="UniversalMath1 BT" pitchFamily="18" charset="2"/>
              </a:rPr>
              <a:t> </a:t>
            </a:r>
            <a:r>
              <a:rPr kumimoji="0" lang="en-US" altLang="en-US" sz="1800" baseline="30000">
                <a:solidFill>
                  <a:srgbClr val="0033CC"/>
                </a:solidFill>
                <a:cs typeface="Times New Roman" panose="02020603050405020304" pitchFamily="18" charset="0"/>
                <a:sym typeface="UniversalMath1 BT" pitchFamily="18" charset="2"/>
              </a:rPr>
              <a:t>o</a:t>
            </a:r>
            <a:r>
              <a:rPr kumimoji="0" lang="en-US" altLang="en-US" sz="1800">
                <a:solidFill>
                  <a:srgbClr val="0033CC"/>
                </a:solidFill>
                <a:cs typeface="Times New Roman" panose="02020603050405020304" pitchFamily="18" charset="0"/>
              </a:rPr>
              <a:t>C   	&gt;&lt;	Base metal:   40uV/ </a:t>
            </a:r>
            <a:r>
              <a:rPr kumimoji="0" lang="en-US" altLang="en-US" sz="1800" baseline="30000">
                <a:solidFill>
                  <a:srgbClr val="0033CC"/>
                </a:solidFill>
                <a:cs typeface="Times New Roman" panose="02020603050405020304" pitchFamily="18" charset="0"/>
                <a:sym typeface="UniversalMath1 BT" pitchFamily="18" charset="2"/>
              </a:rPr>
              <a:t>o</a:t>
            </a:r>
            <a:r>
              <a:rPr kumimoji="0" lang="en-US" altLang="en-US" sz="1800">
                <a:solidFill>
                  <a:srgbClr val="0033CC"/>
                </a:solidFill>
                <a:cs typeface="Times New Roman" panose="02020603050405020304" pitchFamily="18" charset="0"/>
              </a:rPr>
              <a:t>C</a:t>
            </a:r>
          </a:p>
          <a:p>
            <a:pPr lvl="1" eaLnBrk="1" hangingPunct="1">
              <a:lnSpc>
                <a:spcPct val="90000"/>
              </a:lnSpc>
              <a:spcBef>
                <a:spcPct val="20000"/>
              </a:spcBef>
              <a:buFontTx/>
              <a:buChar char="•"/>
            </a:pPr>
            <a:r>
              <a:rPr kumimoji="0" lang="en-US" altLang="en-US" sz="1800">
                <a:solidFill>
                  <a:srgbClr val="0033CC"/>
                </a:solidFill>
                <a:cs typeface="Times New Roman" panose="02020603050405020304" pitchFamily="18" charset="0"/>
              </a:rPr>
              <a:t>Pt25   0,1 ohm/</a:t>
            </a:r>
            <a:r>
              <a:rPr kumimoji="0" lang="en-US" altLang="en-US" sz="1800">
                <a:solidFill>
                  <a:srgbClr val="0033CC"/>
                </a:solidFill>
                <a:cs typeface="Times New Roman" panose="02020603050405020304" pitchFamily="18" charset="0"/>
                <a:sym typeface="UniversalMath1 BT" pitchFamily="18" charset="2"/>
              </a:rPr>
              <a:t> </a:t>
            </a:r>
            <a:r>
              <a:rPr kumimoji="0" lang="en-US" altLang="en-US" sz="1800" baseline="30000">
                <a:solidFill>
                  <a:srgbClr val="0033CC"/>
                </a:solidFill>
                <a:cs typeface="Times New Roman" panose="02020603050405020304" pitchFamily="18" charset="0"/>
                <a:sym typeface="UniversalMath1 BT" pitchFamily="18" charset="2"/>
              </a:rPr>
              <a:t>o</a:t>
            </a:r>
            <a:r>
              <a:rPr kumimoji="0" lang="en-US" altLang="en-US" sz="1800">
                <a:solidFill>
                  <a:srgbClr val="0033CC"/>
                </a:solidFill>
                <a:cs typeface="Times New Roman" panose="02020603050405020304" pitchFamily="18" charset="0"/>
              </a:rPr>
              <a:t>C 	  	Noble metal: 10uV/ </a:t>
            </a:r>
            <a:r>
              <a:rPr kumimoji="0" lang="en-US" altLang="en-US" sz="1800" baseline="30000">
                <a:solidFill>
                  <a:srgbClr val="0033CC"/>
                </a:solidFill>
                <a:cs typeface="Times New Roman" panose="02020603050405020304" pitchFamily="18" charset="0"/>
                <a:sym typeface="UniversalMath1 BT" pitchFamily="18" charset="2"/>
              </a:rPr>
              <a:t>o</a:t>
            </a:r>
            <a:r>
              <a:rPr kumimoji="0" lang="en-US" altLang="en-US" sz="1800">
                <a:solidFill>
                  <a:srgbClr val="0033CC"/>
                </a:solidFill>
                <a:cs typeface="Times New Roman" panose="02020603050405020304" pitchFamily="18" charset="0"/>
              </a:rPr>
              <a:t>C</a:t>
            </a:r>
          </a:p>
        </p:txBody>
      </p:sp>
      <p:sp>
        <p:nvSpPr>
          <p:cNvPr id="2" name="Footer Placeholder 1">
            <a:extLst>
              <a:ext uri="{FF2B5EF4-FFF2-40B4-BE49-F238E27FC236}">
                <a16:creationId xmlns:a16="http://schemas.microsoft.com/office/drawing/2014/main" id="{5A01AED8-3C39-4AD3-9546-EA9E30DB422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632278658"/>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additive="base">
                                        <p:cTn id="7" dur="500" fill="hold"/>
                                        <p:tgtEl>
                                          <p:spTgt spid="10246"/>
                                        </p:tgtEl>
                                        <p:attrNameLst>
                                          <p:attrName>ppt_x</p:attrName>
                                        </p:attrNameLst>
                                      </p:cBhvr>
                                      <p:tavLst>
                                        <p:tav tm="0">
                                          <p:val>
                                            <p:strVal val="0-#ppt_w/2"/>
                                          </p:val>
                                        </p:tav>
                                        <p:tav tm="100000">
                                          <p:val>
                                            <p:strVal val="#ppt_x"/>
                                          </p:val>
                                        </p:tav>
                                      </p:tavLst>
                                    </p:anim>
                                    <p:anim calcmode="lin" valueType="num">
                                      <p:cBhvr additive="base">
                                        <p:cTn id="8" dur="500" fill="hold"/>
                                        <p:tgtEl>
                                          <p:spTgt spid="102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8"/>
                                        </p:tgtEl>
                                        <p:attrNameLst>
                                          <p:attrName>style.visibility</p:attrName>
                                        </p:attrNameLst>
                                      </p:cBhvr>
                                      <p:to>
                                        <p:strVal val="visible"/>
                                      </p:to>
                                    </p:set>
                                    <p:anim calcmode="lin" valueType="num">
                                      <p:cBhvr additive="base">
                                        <p:cTn id="13" dur="500" fill="hold"/>
                                        <p:tgtEl>
                                          <p:spTgt spid="10248"/>
                                        </p:tgtEl>
                                        <p:attrNameLst>
                                          <p:attrName>ppt_x</p:attrName>
                                        </p:attrNameLst>
                                      </p:cBhvr>
                                      <p:tavLst>
                                        <p:tav tm="0">
                                          <p:val>
                                            <p:strVal val="0-#ppt_w/2"/>
                                          </p:val>
                                        </p:tav>
                                        <p:tav tm="100000">
                                          <p:val>
                                            <p:strVal val="#ppt_x"/>
                                          </p:val>
                                        </p:tav>
                                      </p:tavLst>
                                    </p:anim>
                                    <p:anim calcmode="lin" valueType="num">
                                      <p:cBhvr additive="base">
                                        <p:cTn id="14" dur="500" fill="hold"/>
                                        <p:tgtEl>
                                          <p:spTgt spid="10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utoUpdateAnimBg="0"/>
      <p:bldP spid="10248"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DE302748-0735-40CA-BE39-DDD3A3556F95}"/>
              </a:ext>
            </a:extLst>
          </p:cNvPr>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Remi Ramdhani</a:t>
            </a:r>
          </a:p>
        </p:txBody>
      </p:sp>
      <p:sp>
        <p:nvSpPr>
          <p:cNvPr id="16387" name="Rectangle 6">
            <a:extLst>
              <a:ext uri="{FF2B5EF4-FFF2-40B4-BE49-F238E27FC236}">
                <a16:creationId xmlns:a16="http://schemas.microsoft.com/office/drawing/2014/main" id="{8EFD948D-2800-4E41-B1A3-6AA3D85DBF7B}"/>
              </a:ext>
            </a:extLst>
          </p:cNvPr>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www.sentral-sistem.com</a:t>
            </a:r>
          </a:p>
        </p:txBody>
      </p:sp>
      <p:cxnSp>
        <p:nvCxnSpPr>
          <p:cNvPr id="27" name="Straight Connector 26">
            <a:extLst>
              <a:ext uri="{FF2B5EF4-FFF2-40B4-BE49-F238E27FC236}">
                <a16:creationId xmlns:a16="http://schemas.microsoft.com/office/drawing/2014/main" id="{33888253-2A66-4623-9EA2-6D278DEFF407}"/>
              </a:ext>
            </a:extLst>
          </p:cNvPr>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B83247C-9FF1-4D9A-913A-5637DB1C66A9}"/>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Rectangle 27">
            <a:extLst>
              <a:ext uri="{FF2B5EF4-FFF2-40B4-BE49-F238E27FC236}">
                <a16:creationId xmlns:a16="http://schemas.microsoft.com/office/drawing/2014/main" id="{29657F96-792B-499D-837B-AC322F526883}"/>
              </a:ext>
            </a:extLst>
          </p:cNvPr>
          <p:cNvSpPr>
            <a:spLocks noChangeArrowheads="1"/>
          </p:cNvSpPr>
          <p:nvPr/>
        </p:nvSpPr>
        <p:spPr bwMode="auto">
          <a:xfrm>
            <a:off x="838200" y="2468563"/>
            <a:ext cx="74676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ts val="575"/>
              </a:spcBef>
              <a:buFontTx/>
              <a:buNone/>
            </a:pPr>
            <a:r>
              <a:rPr lang="en-US" altLang="en-US" b="1" i="1" dirty="0">
                <a:latin typeface="Trebuchet MS" panose="020B0603020202020204" pitchFamily="34" charset="0"/>
              </a:rPr>
              <a:t>BAGIAN 4</a:t>
            </a:r>
          </a:p>
          <a:p>
            <a:pPr algn="ctr" eaLnBrk="1" hangingPunct="1">
              <a:spcBef>
                <a:spcPts val="575"/>
              </a:spcBef>
              <a:buFontTx/>
              <a:buNone/>
            </a:pPr>
            <a:r>
              <a:rPr lang="en-US" altLang="en-US" b="1" i="1" dirty="0">
                <a:latin typeface="Trebuchet MS" panose="020B0603020202020204" pitchFamily="34" charset="0"/>
              </a:rPr>
              <a:t>METODE KALIBRASI</a:t>
            </a:r>
          </a:p>
          <a:p>
            <a:pPr algn="ctr" eaLnBrk="1" hangingPunct="1">
              <a:spcBef>
                <a:spcPts val="575"/>
              </a:spcBef>
              <a:buFontTx/>
              <a:buNone/>
            </a:pPr>
            <a:r>
              <a:rPr lang="en-US" altLang="en-US" b="1" i="1" dirty="0">
                <a:latin typeface="Trebuchet MS" panose="020B0603020202020204" pitchFamily="34" charset="0"/>
              </a:rPr>
              <a:t>PERALATAN SUHU</a:t>
            </a:r>
          </a:p>
        </p:txBody>
      </p:sp>
      <p:sp>
        <p:nvSpPr>
          <p:cNvPr id="39" name="Rectangle 38">
            <a:hlinkClick r:id="rId3" action="ppaction://hlinkpres?slideindex=1&amp;slidetitle="/>
            <a:extLst>
              <a:ext uri="{FF2B5EF4-FFF2-40B4-BE49-F238E27FC236}">
                <a16:creationId xmlns:a16="http://schemas.microsoft.com/office/drawing/2014/main" id="{DD1F1147-5A74-4201-8070-0CBABE9239B4}"/>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Why Calibration</a:t>
            </a:r>
          </a:p>
        </p:txBody>
      </p:sp>
      <p:sp>
        <p:nvSpPr>
          <p:cNvPr id="40" name="Rectangle 39">
            <a:hlinkClick r:id="rId4" action="ppaction://hlinkpres?slideindex=1&amp;slidetitle="/>
            <a:extLst>
              <a:ext uri="{FF2B5EF4-FFF2-40B4-BE49-F238E27FC236}">
                <a16:creationId xmlns:a16="http://schemas.microsoft.com/office/drawing/2014/main" id="{55FC1C8F-1C37-4FAF-86D8-E88F3447A34A}"/>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SS Calibration</a:t>
            </a:r>
          </a:p>
        </p:txBody>
      </p:sp>
      <p:sp>
        <p:nvSpPr>
          <p:cNvPr id="41" name="Rectangle 40">
            <a:hlinkClick r:id="rId5" action="ppaction://hlinkpres?slideindex=1&amp;slidetitle="/>
            <a:extLst>
              <a:ext uri="{FF2B5EF4-FFF2-40B4-BE49-F238E27FC236}">
                <a16:creationId xmlns:a16="http://schemas.microsoft.com/office/drawing/2014/main" id="{30A0954F-6CF5-49F6-9986-82D3C343379B}"/>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a:t>
            </a:r>
            <a:r>
              <a:rPr lang="en-US" sz="1000" dirty="0" err="1">
                <a:solidFill>
                  <a:schemeClr val="bg1"/>
                </a:solidFill>
                <a:effectLst>
                  <a:outerShdw blurRad="38100" dist="38100" dir="2700000" algn="tl">
                    <a:srgbClr val="000000">
                      <a:alpha val="43137"/>
                    </a:srgbClr>
                  </a:outerShdw>
                </a:effectLst>
                <a:latin typeface="Arial" pitchFamily="34" charset="0"/>
              </a:rPr>
              <a:t>Tenik</a:t>
            </a:r>
            <a:r>
              <a:rPr lang="en-US" sz="1000" dirty="0">
                <a:solidFill>
                  <a:schemeClr val="bg1"/>
                </a:solidFill>
                <a:effectLst>
                  <a:outerShdw blurRad="38100" dist="38100" dir="2700000" algn="tl">
                    <a:srgbClr val="000000">
                      <a:alpha val="43137"/>
                    </a:srgbClr>
                  </a:outerShdw>
                </a:effectLst>
                <a:latin typeface="Arial" pitchFamily="34" charset="0"/>
              </a:rPr>
              <a:t> Calibration</a:t>
            </a:r>
          </a:p>
        </p:txBody>
      </p:sp>
      <p:sp>
        <p:nvSpPr>
          <p:cNvPr id="42" name="Rectangle 41">
            <a:hlinkClick r:id="rId6" action="ppaction://hlinkpres?slideindex=1&amp;slidetitle="/>
            <a:extLst>
              <a:ext uri="{FF2B5EF4-FFF2-40B4-BE49-F238E27FC236}">
                <a16:creationId xmlns:a16="http://schemas.microsoft.com/office/drawing/2014/main" id="{B23B1B70-C424-4883-BA06-A04A633948B3}"/>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Uncertainty</a:t>
            </a:r>
          </a:p>
        </p:txBody>
      </p:sp>
      <p:sp>
        <p:nvSpPr>
          <p:cNvPr id="43" name="Rectangle 42">
            <a:hlinkClick r:id="rId7" action="ppaction://hlinkpres?slideindex=1&amp;slidetitle="/>
            <a:extLst>
              <a:ext uri="{FF2B5EF4-FFF2-40B4-BE49-F238E27FC236}">
                <a16:creationId xmlns:a16="http://schemas.microsoft.com/office/drawing/2014/main" id="{E9EDB4F0-B948-445C-8E51-A6C3B568795A}"/>
              </a:ext>
            </a:extLst>
          </p:cNvPr>
          <p:cNvSpPr/>
          <p:nvPr/>
        </p:nvSpPr>
        <p:spPr>
          <a:xfrm>
            <a:off x="63912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Thermocouple</a:t>
            </a:r>
          </a:p>
        </p:txBody>
      </p:sp>
      <p:sp>
        <p:nvSpPr>
          <p:cNvPr id="16397" name="TextBox 31">
            <a:extLst>
              <a:ext uri="{FF2B5EF4-FFF2-40B4-BE49-F238E27FC236}">
                <a16:creationId xmlns:a16="http://schemas.microsoft.com/office/drawing/2014/main" id="{C32326CF-FF3D-44C7-80A1-1F19F90F6983}"/>
              </a:ext>
            </a:extLst>
          </p:cNvPr>
          <p:cNvSpPr txBox="1">
            <a:spLocks noChangeArrowheads="1"/>
          </p:cNvSpPr>
          <p:nvPr/>
        </p:nvSpPr>
        <p:spPr bwMode="auto">
          <a:xfrm>
            <a:off x="1752600" y="1600200"/>
            <a:ext cx="723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100">
                <a:latin typeface="Cambria" panose="02040503050406030204" pitchFamily="18" charset="0"/>
              </a:rPr>
              <a:t>Cikarang Square Blok B No.11, Jl. Raya Cibarusah, Cikarang Selatan 17530, Jawa Barat</a:t>
            </a:r>
          </a:p>
          <a:p>
            <a:pPr algn="r">
              <a:spcBef>
                <a:spcPct val="0"/>
              </a:spcBef>
              <a:buFontTx/>
              <a:buNone/>
            </a:pPr>
            <a:r>
              <a:rPr lang="en-US" altLang="en-US" sz="1100">
                <a:latin typeface="Cambria" panose="02040503050406030204" pitchFamily="18" charset="0"/>
              </a:rPr>
              <a:t>Tlp : (021) 89321314-5 / (021) 89321323 Fax: : 021-9067204. www. sentralkalibrasi.co.id</a:t>
            </a:r>
          </a:p>
          <a:p>
            <a:pPr algn="r">
              <a:spcBef>
                <a:spcPct val="0"/>
              </a:spcBef>
              <a:buFontTx/>
              <a:buNone/>
            </a:pPr>
            <a:endParaRPr lang="en-US" altLang="en-US" sz="1100"/>
          </a:p>
        </p:txBody>
      </p:sp>
      <p:pic>
        <p:nvPicPr>
          <p:cNvPr id="16398" name="Picture 36" descr="http://phitagoras.co.id/wp-content/uploads/2012/04/training-ISO-17025-sistem-manajemen-laboratorium.gif">
            <a:extLst>
              <a:ext uri="{FF2B5EF4-FFF2-40B4-BE49-F238E27FC236}">
                <a16:creationId xmlns:a16="http://schemas.microsoft.com/office/drawing/2014/main" id="{1DAC15B4-7FD2-4501-AE8F-0CDE073B87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
            <a:extLst>
              <a:ext uri="{FF2B5EF4-FFF2-40B4-BE49-F238E27FC236}">
                <a16:creationId xmlns:a16="http://schemas.microsoft.com/office/drawing/2014/main" id="{8069CCFC-D626-45AA-A26E-D082252A8FF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38">
            <a:extLst>
              <a:ext uri="{FF2B5EF4-FFF2-40B4-BE49-F238E27FC236}">
                <a16:creationId xmlns:a16="http://schemas.microsoft.com/office/drawing/2014/main" id="{BB10274F-5F1E-43E7-A6E3-5C60B33EFA1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IMG_5258.JPG">
            <a:extLst>
              <a:ext uri="{FF2B5EF4-FFF2-40B4-BE49-F238E27FC236}">
                <a16:creationId xmlns:a16="http://schemas.microsoft.com/office/drawing/2014/main" id="{3EC07B89-5A5C-4030-8AF7-DC467B0F6B38}"/>
              </a:ext>
            </a:extLst>
          </p:cNvPr>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IMG_5269.JPG">
            <a:extLst>
              <a:ext uri="{FF2B5EF4-FFF2-40B4-BE49-F238E27FC236}">
                <a16:creationId xmlns:a16="http://schemas.microsoft.com/office/drawing/2014/main" id="{9B91437E-0948-49C9-A5AA-5DE6826652D6}"/>
              </a:ext>
            </a:extLst>
          </p:cNvPr>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IMG_5290.JPG">
            <a:extLst>
              <a:ext uri="{FF2B5EF4-FFF2-40B4-BE49-F238E27FC236}">
                <a16:creationId xmlns:a16="http://schemas.microsoft.com/office/drawing/2014/main" id="{B13E1122-BB9B-42F2-BBF2-93C174350E2F}"/>
              </a:ext>
            </a:extLst>
          </p:cNvPr>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IMG_1056.JPG">
            <a:extLst>
              <a:ext uri="{FF2B5EF4-FFF2-40B4-BE49-F238E27FC236}">
                <a16:creationId xmlns:a16="http://schemas.microsoft.com/office/drawing/2014/main" id="{635B27AB-7BAC-49EC-88C7-59F37AD1E6CA}"/>
              </a:ext>
            </a:extLst>
          </p:cNvPr>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6">
            <a:extLst>
              <a:ext uri="{FF2B5EF4-FFF2-40B4-BE49-F238E27FC236}">
                <a16:creationId xmlns:a16="http://schemas.microsoft.com/office/drawing/2014/main" id="{1D487D49-DA9A-4C71-BBBF-5615B54C3FA8}"/>
              </a:ext>
            </a:extLst>
          </p:cNvPr>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t>www.sentralkalibrasi.co.id</a:t>
            </a:r>
          </a:p>
        </p:txBody>
      </p:sp>
      <p:sp>
        <p:nvSpPr>
          <p:cNvPr id="2" name="Footer Placeholder 1">
            <a:extLst>
              <a:ext uri="{FF2B5EF4-FFF2-40B4-BE49-F238E27FC236}">
                <a16:creationId xmlns:a16="http://schemas.microsoft.com/office/drawing/2014/main" id="{D794697B-653C-44A9-9E72-BE58DC4D957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6379939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rot="5400000">
            <a:off x="1143000" y="3429000"/>
            <a:ext cx="6858000" cy="1588"/>
          </a:xfrm>
          <a:prstGeom prst="line">
            <a:avLst/>
          </a:prstGeom>
          <a:ln w="25400">
            <a:solidFill>
              <a:schemeClr val="tx1"/>
            </a:solidFill>
          </a:ln>
          <a:effectLst>
            <a:glow rad="63500">
              <a:schemeClr val="bg1">
                <a:lumMod val="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152400" y="152400"/>
            <a:ext cx="4368800" cy="6324600"/>
          </a:xfrm>
          <a:prstGeom prst="rect">
            <a:avLst/>
          </a:prstGeom>
        </p:spPr>
        <p:txBody>
          <a:bodyPr tIns="22401"/>
          <a:lstStyle/>
          <a:p>
            <a:pPr>
              <a:lnSpc>
                <a:spcPct val="160000"/>
              </a:lnSpc>
              <a:spcBef>
                <a:spcPct val="20000"/>
              </a:spcBef>
              <a:buClr>
                <a:schemeClr val="folHlink"/>
              </a:buClr>
              <a:buSzPct val="75000"/>
              <a:defRPr/>
            </a:pPr>
            <a:r>
              <a:rPr kumimoji="1" lang="en-US" sz="1800" b="1" noProof="1">
                <a:latin typeface="Book Antiqua" pitchFamily="18" charset="0"/>
              </a:rPr>
              <a:t>Kegiatan dalam kondisi yang telah ditetapkan untuk:</a:t>
            </a:r>
          </a:p>
          <a:p>
            <a:pPr>
              <a:lnSpc>
                <a:spcPct val="160000"/>
              </a:lnSpc>
              <a:spcBef>
                <a:spcPct val="20000"/>
              </a:spcBef>
              <a:buClr>
                <a:schemeClr val="folHlink"/>
              </a:buClr>
              <a:buSzPct val="75000"/>
              <a:defRPr/>
            </a:pPr>
            <a:r>
              <a:rPr kumimoji="1" lang="en-US" sz="1800" b="1" noProof="1">
                <a:latin typeface="Book Antiqua" pitchFamily="18" charset="0"/>
              </a:rPr>
              <a:t>	</a:t>
            </a:r>
            <a:r>
              <a:rPr kumimoji="1" lang="en-US" sz="1800" b="1" noProof="1">
                <a:solidFill>
                  <a:srgbClr val="000099"/>
                </a:solidFill>
                <a:latin typeface="Book Antiqua" pitchFamily="18" charset="0"/>
              </a:rPr>
              <a:t>Pada tahap pertama,</a:t>
            </a:r>
          </a:p>
          <a:p>
            <a:pPr>
              <a:lnSpc>
                <a:spcPct val="160000"/>
              </a:lnSpc>
              <a:spcBef>
                <a:spcPct val="20000"/>
              </a:spcBef>
              <a:buClr>
                <a:schemeClr val="folHlink"/>
              </a:buClr>
              <a:buSzPct val="75000"/>
              <a:defRPr/>
            </a:pPr>
            <a:r>
              <a:rPr kumimoji="1" lang="en-US" sz="1800" b="1" noProof="1">
                <a:latin typeface="Book Antiqua" pitchFamily="18" charset="0"/>
              </a:rPr>
              <a:t>menetapkan hubungan antara nilai besaran beserta ketidakpastian pengukuran dari sebuah standar pengukuran dan penunjukan terkait beserta ketidakpastian pengukurannya.</a:t>
            </a:r>
          </a:p>
          <a:p>
            <a:pPr>
              <a:lnSpc>
                <a:spcPct val="160000"/>
              </a:lnSpc>
              <a:spcBef>
                <a:spcPct val="20000"/>
              </a:spcBef>
              <a:buClr>
                <a:schemeClr val="folHlink"/>
              </a:buClr>
              <a:buSzPct val="75000"/>
              <a:defRPr/>
            </a:pPr>
            <a:r>
              <a:rPr kumimoji="1" lang="en-US" sz="1800" b="1" noProof="1">
                <a:latin typeface="Book Antiqua" pitchFamily="18" charset="0"/>
              </a:rPr>
              <a:t>	</a:t>
            </a:r>
            <a:r>
              <a:rPr kumimoji="1" lang="en-US" sz="1800" b="1" noProof="1">
                <a:solidFill>
                  <a:srgbClr val="000099"/>
                </a:solidFill>
                <a:latin typeface="Book Antiqua" pitchFamily="18" charset="0"/>
              </a:rPr>
              <a:t>Pada tahap kedua,</a:t>
            </a:r>
          </a:p>
          <a:p>
            <a:pPr>
              <a:lnSpc>
                <a:spcPct val="160000"/>
              </a:lnSpc>
              <a:spcBef>
                <a:spcPct val="20000"/>
              </a:spcBef>
              <a:buClr>
                <a:schemeClr val="folHlink"/>
              </a:buClr>
              <a:buSzPct val="75000"/>
              <a:defRPr/>
            </a:pPr>
            <a:r>
              <a:rPr kumimoji="1" lang="en-US" sz="1800" b="1" noProof="1">
                <a:latin typeface="Book Antiqua" pitchFamily="18" charset="0"/>
              </a:rPr>
              <a:t>menggunakan informasi tersebut untuk memperoleh hasil pengukuran dari sebuah penunjukan.</a:t>
            </a:r>
          </a:p>
          <a:p>
            <a:pPr marL="120650" indent="-120650" algn="r">
              <a:lnSpc>
                <a:spcPct val="160000"/>
              </a:lnSpc>
              <a:spcBef>
                <a:spcPct val="20000"/>
              </a:spcBef>
              <a:buClr>
                <a:schemeClr val="folHlink"/>
              </a:buClr>
              <a:buSzPct val="75000"/>
              <a:defRPr/>
            </a:pPr>
            <a:r>
              <a:rPr kumimoji="1" lang="en-US" sz="1800" noProof="1">
                <a:latin typeface="Book Antiqua" pitchFamily="18" charset="0"/>
              </a:rPr>
              <a:t>   </a:t>
            </a:r>
            <a:r>
              <a:rPr kumimoji="1" lang="en-US" sz="1100" i="1" noProof="1">
                <a:latin typeface="Book Antiqua" pitchFamily="18" charset="0"/>
              </a:rPr>
              <a:t>  (JCGM 200 - 2012)</a:t>
            </a:r>
          </a:p>
          <a:p>
            <a:pPr marL="390525" indent="-293688" algn="just" fontAlgn="auto">
              <a:spcBef>
                <a:spcPct val="20000"/>
              </a:spcBef>
              <a:spcAft>
                <a:spcPts val="0"/>
              </a:spcAft>
              <a:buSzPct val="45000"/>
              <a:buFont typeface="Wingdings" pitchFamily="2" charset="2"/>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defRPr/>
            </a:pPr>
            <a:endParaRPr lang="en-US" sz="1800" i="1" dirty="0">
              <a:latin typeface="+mn-lt"/>
              <a:ea typeface="ＭＳ Ｐゴシック" charset="0"/>
            </a:endParaRPr>
          </a:p>
        </p:txBody>
      </p:sp>
      <p:pic>
        <p:nvPicPr>
          <p:cNvPr id="317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4495800"/>
            <a:ext cx="411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4" name="Picture 2" descr="JULABO, FK30-SL Calibration Bath - Alat Lab, Water Analysis, Microbiology -  PT. Sumber Aneka Karya Abad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04800"/>
            <a:ext cx="2520950" cy="459939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E5F047C-3FF8-4CDC-98C7-52F243397CD0}"/>
              </a:ext>
            </a:extLst>
          </p:cNvPr>
          <p:cNvSpPr>
            <a:spLocks noGrp="1"/>
          </p:cNvSpPr>
          <p:nvPr>
            <p:ph type="ftr" sz="quarter" idx="11"/>
          </p:nvPr>
        </p:nvSpPr>
        <p:spPr/>
        <p:txBody>
          <a:bodyPr/>
          <a:lstStyle/>
          <a:p>
            <a:pPr>
              <a:defRPr/>
            </a:pPr>
            <a:r>
              <a:rPr lang="en-US" dirty="0"/>
              <a:t>Temperature, 01/Rev 00(c)Copyright. </a:t>
            </a:r>
            <a:r>
              <a:rPr lang="en-US" dirty="0" err="1"/>
              <a:t>sentral</a:t>
            </a:r>
            <a:r>
              <a:rPr lang="en-US" dirty="0"/>
              <a:t> </a:t>
            </a:r>
            <a:r>
              <a:rPr lang="en-US" dirty="0" err="1"/>
              <a:t>sistem</a:t>
            </a:r>
            <a:r>
              <a:rPr lang="en-US" dirty="0"/>
              <a:t>. Mei 2015</a:t>
            </a:r>
          </a:p>
        </p:txBody>
      </p:sp>
    </p:spTree>
    <p:extLst>
      <p:ext uri="{BB962C8B-B14F-4D97-AF65-F5344CB8AC3E}">
        <p14:creationId xmlns:p14="http://schemas.microsoft.com/office/powerpoint/2010/main" val="1997491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2458-5F32-4F2B-980B-A6DAF519AF24}"/>
              </a:ext>
            </a:extLst>
          </p:cNvPr>
          <p:cNvSpPr>
            <a:spLocks noGrp="1"/>
          </p:cNvSpPr>
          <p:nvPr>
            <p:ph type="title"/>
          </p:nvPr>
        </p:nvSpPr>
        <p:spPr>
          <a:xfrm>
            <a:off x="457201" y="27215"/>
            <a:ext cx="7772400" cy="1143000"/>
          </a:xfrm>
        </p:spPr>
        <p:txBody>
          <a:bodyPr/>
          <a:lstStyle/>
          <a:p>
            <a:r>
              <a:rPr lang="en-US" b="1" dirty="0"/>
              <a:t>Media </a:t>
            </a:r>
            <a:r>
              <a:rPr lang="en-US" b="1" dirty="0" err="1"/>
              <a:t>Kalibrasi</a:t>
            </a:r>
            <a:r>
              <a:rPr lang="id-ID" b="1" dirty="0"/>
              <a:t> Suhu</a:t>
            </a:r>
            <a:endParaRPr lang="en-US" b="1" dirty="0"/>
          </a:p>
        </p:txBody>
      </p:sp>
      <p:sp>
        <p:nvSpPr>
          <p:cNvPr id="3" name="Content Placeholder 2">
            <a:extLst>
              <a:ext uri="{FF2B5EF4-FFF2-40B4-BE49-F238E27FC236}">
                <a16:creationId xmlns:a16="http://schemas.microsoft.com/office/drawing/2014/main" id="{98F91E93-42DC-4397-8857-B2ADC2526951}"/>
              </a:ext>
            </a:extLst>
          </p:cNvPr>
          <p:cNvSpPr>
            <a:spLocks noGrp="1"/>
          </p:cNvSpPr>
          <p:nvPr>
            <p:ph sz="half" idx="1"/>
          </p:nvPr>
        </p:nvSpPr>
        <p:spPr>
          <a:xfrm>
            <a:off x="466725" y="1025978"/>
            <a:ext cx="2032706" cy="627966"/>
          </a:xfrm>
        </p:spPr>
        <p:txBody>
          <a:bodyPr/>
          <a:lstStyle/>
          <a:p>
            <a:r>
              <a:rPr lang="en-US" dirty="0"/>
              <a:t>Dry Block</a:t>
            </a:r>
          </a:p>
        </p:txBody>
      </p:sp>
      <p:sp>
        <p:nvSpPr>
          <p:cNvPr id="4" name="Content Placeholder 3">
            <a:extLst>
              <a:ext uri="{FF2B5EF4-FFF2-40B4-BE49-F238E27FC236}">
                <a16:creationId xmlns:a16="http://schemas.microsoft.com/office/drawing/2014/main" id="{F109B03D-4DDB-4E24-B813-926BBB672D0A}"/>
              </a:ext>
            </a:extLst>
          </p:cNvPr>
          <p:cNvSpPr>
            <a:spLocks noGrp="1"/>
          </p:cNvSpPr>
          <p:nvPr>
            <p:ph sz="half" idx="2"/>
          </p:nvPr>
        </p:nvSpPr>
        <p:spPr>
          <a:xfrm>
            <a:off x="3290887" y="1025978"/>
            <a:ext cx="2271713" cy="1385207"/>
          </a:xfrm>
        </p:spPr>
        <p:txBody>
          <a:bodyPr/>
          <a:lstStyle/>
          <a:p>
            <a:r>
              <a:rPr lang="en-US" dirty="0"/>
              <a:t>Oil Bath / Water Bath</a:t>
            </a:r>
          </a:p>
        </p:txBody>
      </p:sp>
      <p:pic>
        <p:nvPicPr>
          <p:cNvPr id="6" name="Picture 5">
            <a:extLst>
              <a:ext uri="{FF2B5EF4-FFF2-40B4-BE49-F238E27FC236}">
                <a16:creationId xmlns:a16="http://schemas.microsoft.com/office/drawing/2014/main" id="{76F2FA96-C7EE-46C5-80A7-E773977656E2}"/>
              </a:ext>
            </a:extLst>
          </p:cNvPr>
          <p:cNvPicPr>
            <a:picLocks noChangeAspect="1"/>
          </p:cNvPicPr>
          <p:nvPr/>
        </p:nvPicPr>
        <p:blipFill>
          <a:blip r:embed="rId2"/>
          <a:stretch>
            <a:fillRect/>
          </a:stretch>
        </p:blipFill>
        <p:spPr>
          <a:xfrm>
            <a:off x="457201" y="1725386"/>
            <a:ext cx="2362200" cy="2505592"/>
          </a:xfrm>
          <a:prstGeom prst="rect">
            <a:avLst/>
          </a:prstGeom>
        </p:spPr>
      </p:pic>
      <p:pic>
        <p:nvPicPr>
          <p:cNvPr id="7" name="Picture 6">
            <a:extLst>
              <a:ext uri="{FF2B5EF4-FFF2-40B4-BE49-F238E27FC236}">
                <a16:creationId xmlns:a16="http://schemas.microsoft.com/office/drawing/2014/main" id="{889153A8-B753-46BA-8288-4A4BAFFF221F}"/>
              </a:ext>
            </a:extLst>
          </p:cNvPr>
          <p:cNvPicPr>
            <a:picLocks noChangeAspect="1"/>
          </p:cNvPicPr>
          <p:nvPr/>
        </p:nvPicPr>
        <p:blipFill>
          <a:blip r:embed="rId3"/>
          <a:stretch>
            <a:fillRect/>
          </a:stretch>
        </p:blipFill>
        <p:spPr>
          <a:xfrm>
            <a:off x="3509961" y="2145165"/>
            <a:ext cx="1833563" cy="3769464"/>
          </a:xfrm>
          <a:prstGeom prst="rect">
            <a:avLst/>
          </a:prstGeom>
        </p:spPr>
      </p:pic>
      <p:sp>
        <p:nvSpPr>
          <p:cNvPr id="8" name="Content Placeholder 3">
            <a:extLst>
              <a:ext uri="{FF2B5EF4-FFF2-40B4-BE49-F238E27FC236}">
                <a16:creationId xmlns:a16="http://schemas.microsoft.com/office/drawing/2014/main" id="{F109B03D-4DDB-4E24-B813-926BBB672D0A}"/>
              </a:ext>
            </a:extLst>
          </p:cNvPr>
          <p:cNvSpPr txBox="1">
            <a:spLocks/>
          </p:cNvSpPr>
          <p:nvPr/>
        </p:nvSpPr>
        <p:spPr bwMode="auto">
          <a:xfrm>
            <a:off x="5800725" y="914400"/>
            <a:ext cx="2271713" cy="138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id-ID" kern="0" dirty="0"/>
              <a:t>Climatic Chamber</a:t>
            </a:r>
            <a:endParaRPr lang="en-US" kern="0" dirty="0"/>
          </a:p>
        </p:txBody>
      </p:sp>
      <p:pic>
        <p:nvPicPr>
          <p:cNvPr id="5" name="Picture 4"/>
          <p:cNvPicPr>
            <a:picLocks noChangeAspect="1"/>
          </p:cNvPicPr>
          <p:nvPr/>
        </p:nvPicPr>
        <p:blipFill>
          <a:blip r:embed="rId4"/>
          <a:stretch>
            <a:fillRect/>
          </a:stretch>
        </p:blipFill>
        <p:spPr>
          <a:xfrm>
            <a:off x="6253162" y="1967593"/>
            <a:ext cx="2610732" cy="3709987"/>
          </a:xfrm>
          <a:prstGeom prst="rect">
            <a:avLst/>
          </a:prstGeom>
        </p:spPr>
      </p:pic>
      <p:pic>
        <p:nvPicPr>
          <p:cNvPr id="90114" name="Picture 2" descr="Hasil gambar untuk blackbody isote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61" y="4714707"/>
            <a:ext cx="2205040" cy="212900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8F91E93-42DC-4397-8857-B2ADC2526951}"/>
              </a:ext>
            </a:extLst>
          </p:cNvPr>
          <p:cNvSpPr txBox="1">
            <a:spLocks/>
          </p:cNvSpPr>
          <p:nvPr/>
        </p:nvSpPr>
        <p:spPr bwMode="auto">
          <a:xfrm>
            <a:off x="466725" y="4226214"/>
            <a:ext cx="2352676" cy="62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r>
              <a:rPr lang="id-ID" kern="0" dirty="0"/>
              <a:t>Blackbody</a:t>
            </a:r>
            <a:endParaRPr lang="en-US" kern="0" dirty="0"/>
          </a:p>
        </p:txBody>
      </p:sp>
      <p:sp>
        <p:nvSpPr>
          <p:cNvPr id="9" name="Footer Placeholder 8">
            <a:extLst>
              <a:ext uri="{FF2B5EF4-FFF2-40B4-BE49-F238E27FC236}">
                <a16:creationId xmlns:a16="http://schemas.microsoft.com/office/drawing/2014/main" id="{73230961-A5D9-43A5-A238-FF17E14B7FC5}"/>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817127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8CB621B-CD48-49E2-86E4-E9E42C40637A}"/>
              </a:ext>
            </a:extLst>
          </p:cNvPr>
          <p:cNvSpPr>
            <a:spLocks noGrp="1" noChangeArrowheads="1"/>
          </p:cNvSpPr>
          <p:nvPr>
            <p:ph type="title"/>
          </p:nvPr>
        </p:nvSpPr>
        <p:spPr/>
        <p:txBody>
          <a:bodyPr/>
          <a:lstStyle/>
          <a:p>
            <a:r>
              <a:rPr lang="en-US" altLang="en-US" sz="3200" b="1" dirty="0" err="1">
                <a:solidFill>
                  <a:srgbClr val="CC3300"/>
                </a:solidFill>
              </a:rPr>
              <a:t>Kalibrasi</a:t>
            </a:r>
            <a:r>
              <a:rPr lang="en-US" altLang="en-US" sz="3200" b="1" dirty="0">
                <a:solidFill>
                  <a:srgbClr val="CC3300"/>
                </a:solidFill>
              </a:rPr>
              <a:t> Sensor </a:t>
            </a:r>
            <a:r>
              <a:rPr lang="en-US" altLang="en-US" sz="3200" b="1" dirty="0" err="1">
                <a:solidFill>
                  <a:srgbClr val="CC3300"/>
                </a:solidFill>
              </a:rPr>
              <a:t>Suhu</a:t>
            </a:r>
            <a:r>
              <a:rPr lang="en-US" altLang="en-US" sz="3200" b="1" dirty="0">
                <a:solidFill>
                  <a:srgbClr val="CC3300"/>
                </a:solidFill>
              </a:rPr>
              <a:t> </a:t>
            </a:r>
            <a:r>
              <a:rPr lang="en-US" altLang="en-US" sz="3200" b="1" dirty="0" err="1">
                <a:solidFill>
                  <a:srgbClr val="CC3300"/>
                </a:solidFill>
              </a:rPr>
              <a:t>dengan</a:t>
            </a:r>
            <a:r>
              <a:rPr lang="en-US" altLang="en-US" sz="3200" b="1" dirty="0">
                <a:solidFill>
                  <a:srgbClr val="CC3300"/>
                </a:solidFill>
              </a:rPr>
              <a:t> </a:t>
            </a:r>
            <a:r>
              <a:rPr lang="en-US" altLang="en-US" sz="3200" b="1" dirty="0" err="1">
                <a:solidFill>
                  <a:srgbClr val="CC3300"/>
                </a:solidFill>
              </a:rPr>
              <a:t>Indikator</a:t>
            </a:r>
            <a:endParaRPr lang="en-US" altLang="en-US" sz="3200" b="1" dirty="0">
              <a:solidFill>
                <a:srgbClr val="CC3300"/>
              </a:solidFill>
            </a:endParaRPr>
          </a:p>
        </p:txBody>
      </p:sp>
      <p:sp>
        <p:nvSpPr>
          <p:cNvPr id="47107" name="Rectangle 3">
            <a:extLst>
              <a:ext uri="{FF2B5EF4-FFF2-40B4-BE49-F238E27FC236}">
                <a16:creationId xmlns:a16="http://schemas.microsoft.com/office/drawing/2014/main" id="{20632D0D-DE44-4849-A5C3-BFD49823E81A}"/>
              </a:ext>
            </a:extLst>
          </p:cNvPr>
          <p:cNvSpPr>
            <a:spLocks noChangeArrowheads="1"/>
          </p:cNvSpPr>
          <p:nvPr/>
        </p:nvSpPr>
        <p:spPr bwMode="auto">
          <a:xfrm>
            <a:off x="3268663" y="3078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7108" name="Rectangle 4">
            <a:extLst>
              <a:ext uri="{FF2B5EF4-FFF2-40B4-BE49-F238E27FC236}">
                <a16:creationId xmlns:a16="http://schemas.microsoft.com/office/drawing/2014/main" id="{47CA655B-C88D-4496-B2D9-E6A5FAE9340F}"/>
              </a:ext>
            </a:extLst>
          </p:cNvPr>
          <p:cNvSpPr>
            <a:spLocks noGrp="1" noChangeArrowheads="1"/>
          </p:cNvSpPr>
          <p:nvPr>
            <p:ph type="body" idx="1"/>
          </p:nvPr>
        </p:nvSpPr>
        <p:spPr>
          <a:xfrm>
            <a:off x="1066800" y="1905000"/>
            <a:ext cx="7448550" cy="4400550"/>
          </a:xfrm>
        </p:spPr>
        <p:txBody>
          <a:bodyPr/>
          <a:lstStyle/>
          <a:p>
            <a:r>
              <a:rPr lang="en-US" altLang="en-US" dirty="0" err="1">
                <a:solidFill>
                  <a:srgbClr val="0033CC"/>
                </a:solidFill>
                <a:cs typeface="Times New Roman" panose="02020603050405020304" pitchFamily="18" charset="0"/>
              </a:rPr>
              <a:t>Sebagai</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satu</a:t>
            </a:r>
            <a:r>
              <a:rPr lang="en-US" altLang="en-US" dirty="0">
                <a:solidFill>
                  <a:srgbClr val="0033CC"/>
                </a:solidFill>
                <a:cs typeface="Times New Roman" panose="02020603050405020304" pitchFamily="18" charset="0"/>
              </a:rPr>
              <a:t> unit </a:t>
            </a:r>
            <a:r>
              <a:rPr lang="en-US" altLang="en-US" dirty="0" err="1">
                <a:solidFill>
                  <a:srgbClr val="0033CC"/>
                </a:solidFill>
                <a:cs typeface="Times New Roman" panose="02020603050405020304" pitchFamily="18" charset="0"/>
              </a:rPr>
              <a:t>utuh</a:t>
            </a:r>
            <a:r>
              <a:rPr lang="en-US" altLang="en-US" dirty="0">
                <a:solidFill>
                  <a:srgbClr val="0033CC"/>
                </a:solidFill>
                <a:cs typeface="Times New Roman" panose="02020603050405020304" pitchFamily="18" charset="0"/>
              </a:rPr>
              <a:t>: sensor dan </a:t>
            </a:r>
            <a:r>
              <a:rPr lang="en-US" altLang="en-US" dirty="0" err="1">
                <a:solidFill>
                  <a:srgbClr val="0033CC"/>
                </a:solidFill>
                <a:cs typeface="Times New Roman" panose="02020603050405020304" pitchFamily="18" charset="0"/>
              </a:rPr>
              <a:t>indikator</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perbandingan</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terhadap</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termometer</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standar</a:t>
            </a:r>
            <a:endParaRPr lang="en-US" altLang="en-US" dirty="0">
              <a:solidFill>
                <a:srgbClr val="0033CC"/>
              </a:solidFill>
              <a:cs typeface="Times New Roman" panose="02020603050405020304" pitchFamily="18" charset="0"/>
            </a:endParaRPr>
          </a:p>
          <a:p>
            <a:pPr algn="just"/>
            <a:r>
              <a:rPr lang="en-US" altLang="en-US" dirty="0" err="1">
                <a:solidFill>
                  <a:srgbClr val="0033CC"/>
                </a:solidFill>
                <a:cs typeface="Times New Roman" panose="02020603050405020304" pitchFamily="18" charset="0"/>
              </a:rPr>
              <a:t>Terpisah</a:t>
            </a:r>
            <a:r>
              <a:rPr lang="en-US" altLang="en-US" dirty="0">
                <a:solidFill>
                  <a:srgbClr val="0033CC"/>
                </a:solidFill>
                <a:cs typeface="Times New Roman" panose="02020603050405020304" pitchFamily="18" charset="0"/>
              </a:rPr>
              <a:t>:</a:t>
            </a:r>
          </a:p>
          <a:p>
            <a:pPr lvl="1" algn="just"/>
            <a:r>
              <a:rPr lang="en-US" altLang="en-US" dirty="0">
                <a:solidFill>
                  <a:srgbClr val="0033CC"/>
                </a:solidFill>
                <a:cs typeface="Times New Roman" panose="02020603050405020304" pitchFamily="18" charset="0"/>
              </a:rPr>
              <a:t>Sensor: </a:t>
            </a:r>
            <a:r>
              <a:rPr lang="en-US" altLang="en-US" dirty="0" err="1">
                <a:solidFill>
                  <a:srgbClr val="0033CC"/>
                </a:solidFill>
                <a:cs typeface="Times New Roman" panose="02020603050405020304" pitchFamily="18" charset="0"/>
              </a:rPr>
              <a:t>Perbandingan</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terhadap</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termometer</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standar</a:t>
            </a:r>
            <a:endParaRPr lang="en-US" altLang="en-US" dirty="0">
              <a:solidFill>
                <a:srgbClr val="0033CC"/>
              </a:solidFill>
              <a:cs typeface="Times New Roman" panose="02020603050405020304" pitchFamily="18" charset="0"/>
            </a:endParaRPr>
          </a:p>
          <a:p>
            <a:pPr lvl="1" algn="just"/>
            <a:r>
              <a:rPr lang="en-US" altLang="en-US" dirty="0" err="1">
                <a:solidFill>
                  <a:srgbClr val="0033CC"/>
                </a:solidFill>
                <a:cs typeface="Times New Roman" panose="02020603050405020304" pitchFamily="18" charset="0"/>
              </a:rPr>
              <a:t>Indikator</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Simulasi</a:t>
            </a:r>
            <a:r>
              <a:rPr lang="en-US" altLang="en-US" dirty="0">
                <a:solidFill>
                  <a:srgbClr val="0033CC"/>
                </a:solidFill>
                <a:cs typeface="Times New Roman" panose="02020603050405020304" pitchFamily="18" charset="0"/>
              </a:rPr>
              <a:t> dan </a:t>
            </a:r>
            <a:r>
              <a:rPr lang="en-US" altLang="en-US" dirty="0" err="1">
                <a:solidFill>
                  <a:srgbClr val="0033CC"/>
                </a:solidFill>
                <a:cs typeface="Times New Roman" panose="02020603050405020304" pitchFamily="18" charset="0"/>
              </a:rPr>
              <a:t>pengukuran</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tegangan</a:t>
            </a:r>
            <a:r>
              <a:rPr lang="en-US" altLang="en-US" dirty="0">
                <a:solidFill>
                  <a:srgbClr val="0033CC"/>
                </a:solidFill>
                <a:cs typeface="Times New Roman" panose="02020603050405020304" pitchFamily="18" charset="0"/>
              </a:rPr>
              <a:t>/</a:t>
            </a:r>
            <a:r>
              <a:rPr lang="en-US" altLang="en-US" dirty="0" err="1">
                <a:solidFill>
                  <a:srgbClr val="0033CC"/>
                </a:solidFill>
                <a:cs typeface="Times New Roman" panose="02020603050405020304" pitchFamily="18" charset="0"/>
              </a:rPr>
              <a:t>tahanan</a:t>
            </a:r>
            <a:r>
              <a:rPr lang="en-US" altLang="en-US" dirty="0">
                <a:solidFill>
                  <a:srgbClr val="0033CC"/>
                </a:solidFill>
                <a:cs typeface="Times New Roman" panose="02020603050405020304" pitchFamily="18" charset="0"/>
              </a:rPr>
              <a:t> </a:t>
            </a:r>
            <a:r>
              <a:rPr lang="en-US" altLang="en-US" dirty="0" err="1">
                <a:solidFill>
                  <a:srgbClr val="0033CC"/>
                </a:solidFill>
                <a:cs typeface="Times New Roman" panose="02020603050405020304" pitchFamily="18" charset="0"/>
              </a:rPr>
              <a:t>listrik</a:t>
            </a:r>
            <a:r>
              <a:rPr lang="en-US" altLang="en-US" dirty="0">
                <a:solidFill>
                  <a:srgbClr val="0033CC"/>
                </a:solidFill>
                <a:cs typeface="Times New Roman" panose="02020603050405020304" pitchFamily="18" charset="0"/>
              </a:rPr>
              <a:t> </a:t>
            </a:r>
          </a:p>
        </p:txBody>
      </p:sp>
      <p:sp>
        <p:nvSpPr>
          <p:cNvPr id="2" name="Footer Placeholder 1">
            <a:extLst>
              <a:ext uri="{FF2B5EF4-FFF2-40B4-BE49-F238E27FC236}">
                <a16:creationId xmlns:a16="http://schemas.microsoft.com/office/drawing/2014/main" id="{C705D9EF-CFF5-4BFD-8155-553C95D4AA4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393879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D339B4A-2A6E-4956-B830-D9D98FCA6196}"/>
              </a:ext>
            </a:extLst>
          </p:cNvPr>
          <p:cNvSpPr>
            <a:spLocks noGrp="1" noChangeArrowheads="1"/>
          </p:cNvSpPr>
          <p:nvPr>
            <p:ph type="title"/>
          </p:nvPr>
        </p:nvSpPr>
        <p:spPr>
          <a:xfrm>
            <a:off x="152400" y="228600"/>
            <a:ext cx="8686800" cy="1066800"/>
          </a:xfrm>
        </p:spPr>
        <p:txBody>
          <a:bodyPr/>
          <a:lstStyle/>
          <a:p>
            <a:pPr eaLnBrk="1" hangingPunct="1"/>
            <a:r>
              <a:rPr lang="en-US" altLang="en-US" sz="2400"/>
              <a:t>Kalibrasi termometer digital dgn. sensor termokopel</a:t>
            </a:r>
            <a:r>
              <a:rPr lang="en-US" altLang="en-US" sz="2800"/>
              <a:t> </a:t>
            </a:r>
            <a:br>
              <a:rPr lang="en-US" altLang="en-US" sz="2800"/>
            </a:br>
            <a:r>
              <a:rPr lang="en-US" altLang="en-US" sz="2800"/>
              <a:t>         ( </a:t>
            </a:r>
            <a:r>
              <a:rPr lang="en-US" altLang="en-US" sz="2000"/>
              <a:t>menggunakan media kalibrasi dry-well</a:t>
            </a:r>
            <a:r>
              <a:rPr lang="en-US" altLang="en-US" sz="2800"/>
              <a:t> )</a:t>
            </a:r>
          </a:p>
        </p:txBody>
      </p:sp>
      <p:pic>
        <p:nvPicPr>
          <p:cNvPr id="43011" name="Picture 3" descr="drywell as medium">
            <a:extLst>
              <a:ext uri="{FF2B5EF4-FFF2-40B4-BE49-F238E27FC236}">
                <a16:creationId xmlns:a16="http://schemas.microsoft.com/office/drawing/2014/main" id="{B657BD87-89BF-459E-82FE-B48C17C6F7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52600" y="3124200"/>
            <a:ext cx="4038600" cy="2659063"/>
          </a:xfrm>
          <a:noFill/>
        </p:spPr>
      </p:pic>
      <p:sp>
        <p:nvSpPr>
          <p:cNvPr id="43012" name="Text Box 4">
            <a:extLst>
              <a:ext uri="{FF2B5EF4-FFF2-40B4-BE49-F238E27FC236}">
                <a16:creationId xmlns:a16="http://schemas.microsoft.com/office/drawing/2014/main" id="{39021730-0E3E-4648-8B6E-E2C10ED146B4}"/>
              </a:ext>
            </a:extLst>
          </p:cNvPr>
          <p:cNvSpPr txBox="1">
            <a:spLocks noChangeArrowheads="1"/>
          </p:cNvSpPr>
          <p:nvPr/>
        </p:nvSpPr>
        <p:spPr bwMode="auto">
          <a:xfrm>
            <a:off x="1676400" y="1992313"/>
            <a:ext cx="2527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en-US" sz="2000">
                <a:solidFill>
                  <a:srgbClr val="0033CC"/>
                </a:solidFill>
              </a:rPr>
              <a:t>Termometer standar</a:t>
            </a:r>
          </a:p>
        </p:txBody>
      </p:sp>
      <p:sp>
        <p:nvSpPr>
          <p:cNvPr id="43013" name="Text Box 5">
            <a:extLst>
              <a:ext uri="{FF2B5EF4-FFF2-40B4-BE49-F238E27FC236}">
                <a16:creationId xmlns:a16="http://schemas.microsoft.com/office/drawing/2014/main" id="{3E0BD56E-9074-4829-AF8E-18A347F637F6}"/>
              </a:ext>
            </a:extLst>
          </p:cNvPr>
          <p:cNvSpPr txBox="1">
            <a:spLocks noChangeArrowheads="1"/>
          </p:cNvSpPr>
          <p:nvPr/>
        </p:nvSpPr>
        <p:spPr bwMode="auto">
          <a:xfrm>
            <a:off x="4495800" y="1916113"/>
            <a:ext cx="337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en-US" sz="2000">
                <a:solidFill>
                  <a:srgbClr val="0033CC"/>
                </a:solidFill>
              </a:rPr>
              <a:t>Termometer yang dikalibrasi</a:t>
            </a:r>
          </a:p>
        </p:txBody>
      </p:sp>
      <p:sp>
        <p:nvSpPr>
          <p:cNvPr id="43014" name="Line 6">
            <a:extLst>
              <a:ext uri="{FF2B5EF4-FFF2-40B4-BE49-F238E27FC236}">
                <a16:creationId xmlns:a16="http://schemas.microsoft.com/office/drawing/2014/main" id="{F33DE30D-9486-4A43-93C8-2AD6265CFD29}"/>
              </a:ext>
            </a:extLst>
          </p:cNvPr>
          <p:cNvSpPr>
            <a:spLocks noChangeShapeType="1"/>
          </p:cNvSpPr>
          <p:nvPr/>
        </p:nvSpPr>
        <p:spPr bwMode="auto">
          <a:xfrm>
            <a:off x="2819400" y="2525713"/>
            <a:ext cx="292100" cy="482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lstStyle/>
          <a:p>
            <a:endParaRPr lang="en-US"/>
          </a:p>
        </p:txBody>
      </p:sp>
      <p:sp>
        <p:nvSpPr>
          <p:cNvPr id="43015" name="Line 7">
            <a:extLst>
              <a:ext uri="{FF2B5EF4-FFF2-40B4-BE49-F238E27FC236}">
                <a16:creationId xmlns:a16="http://schemas.microsoft.com/office/drawing/2014/main" id="{9FE83AB6-CE93-495A-9A7A-C51DDD3F815A}"/>
              </a:ext>
            </a:extLst>
          </p:cNvPr>
          <p:cNvSpPr>
            <a:spLocks noChangeShapeType="1"/>
          </p:cNvSpPr>
          <p:nvPr/>
        </p:nvSpPr>
        <p:spPr bwMode="auto">
          <a:xfrm flipH="1">
            <a:off x="5410200" y="2449513"/>
            <a:ext cx="546100" cy="5207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lstStyle/>
          <a:p>
            <a:endParaRPr lang="en-US"/>
          </a:p>
        </p:txBody>
      </p:sp>
      <p:sp>
        <p:nvSpPr>
          <p:cNvPr id="43016" name="Text Box 8">
            <a:extLst>
              <a:ext uri="{FF2B5EF4-FFF2-40B4-BE49-F238E27FC236}">
                <a16:creationId xmlns:a16="http://schemas.microsoft.com/office/drawing/2014/main" id="{B29F70B3-D7B7-489A-91F0-5ACAA741CFF0}"/>
              </a:ext>
            </a:extLst>
          </p:cNvPr>
          <p:cNvSpPr txBox="1">
            <a:spLocks noChangeArrowheads="1"/>
          </p:cNvSpPr>
          <p:nvPr/>
        </p:nvSpPr>
        <p:spPr bwMode="auto">
          <a:xfrm>
            <a:off x="1981200" y="5116513"/>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en-US" sz="2000">
                <a:solidFill>
                  <a:srgbClr val="0033CC"/>
                </a:solidFill>
              </a:rPr>
              <a:t>Balok panas</a:t>
            </a:r>
          </a:p>
        </p:txBody>
      </p:sp>
      <p:sp>
        <p:nvSpPr>
          <p:cNvPr id="43017" name="Line 9">
            <a:extLst>
              <a:ext uri="{FF2B5EF4-FFF2-40B4-BE49-F238E27FC236}">
                <a16:creationId xmlns:a16="http://schemas.microsoft.com/office/drawing/2014/main" id="{B303C971-83CA-4863-9DE0-4B306636F5C8}"/>
              </a:ext>
            </a:extLst>
          </p:cNvPr>
          <p:cNvSpPr>
            <a:spLocks noChangeShapeType="1"/>
          </p:cNvSpPr>
          <p:nvPr/>
        </p:nvSpPr>
        <p:spPr bwMode="auto">
          <a:xfrm flipV="1">
            <a:off x="4648200" y="5116513"/>
            <a:ext cx="711200" cy="1778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lstStyle/>
          <a:p>
            <a:endParaRPr lang="en-US"/>
          </a:p>
        </p:txBody>
      </p:sp>
      <p:sp>
        <p:nvSpPr>
          <p:cNvPr id="12" name="Rectangle 11">
            <a:extLst>
              <a:ext uri="{FF2B5EF4-FFF2-40B4-BE49-F238E27FC236}">
                <a16:creationId xmlns:a16="http://schemas.microsoft.com/office/drawing/2014/main" id="{EBB6D325-C74E-4C04-A3ED-8D1757C5D66C}"/>
              </a:ext>
            </a:extLst>
          </p:cNvPr>
          <p:cNvSpPr/>
          <p:nvPr/>
        </p:nvSpPr>
        <p:spPr>
          <a:xfrm>
            <a:off x="0" y="1371600"/>
            <a:ext cx="594360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a:extLst>
              <a:ext uri="{FF2B5EF4-FFF2-40B4-BE49-F238E27FC236}">
                <a16:creationId xmlns:a16="http://schemas.microsoft.com/office/drawing/2014/main" id="{35CD689D-8412-4497-B2BB-0A995B1DBF93}"/>
              </a:ext>
            </a:extLst>
          </p:cNvPr>
          <p:cNvSpPr/>
          <p:nvPr/>
        </p:nvSpPr>
        <p:spPr>
          <a:xfrm>
            <a:off x="7010400" y="5791200"/>
            <a:ext cx="2133600" cy="457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a:extLst>
              <a:ext uri="{FF2B5EF4-FFF2-40B4-BE49-F238E27FC236}">
                <a16:creationId xmlns:a16="http://schemas.microsoft.com/office/drawing/2014/main" id="{D69669E3-EE4E-49C6-8621-8110CE3001D1}"/>
              </a:ext>
            </a:extLst>
          </p:cNvPr>
          <p:cNvSpPr/>
          <p:nvPr/>
        </p:nvSpPr>
        <p:spPr>
          <a:xfrm>
            <a:off x="228600" y="381000"/>
            <a:ext cx="457200" cy="2819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D94993DD-5C5F-4ED7-917F-9B90C4F22A9E}"/>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F616981E-8CAD-472B-85F7-C9811DDEE137}"/>
              </a:ext>
            </a:extLst>
          </p:cNvPr>
          <p:cNvSpPr>
            <a:spLocks noGrp="1" noChangeArrowheads="1"/>
          </p:cNvSpPr>
          <p:nvPr>
            <p:ph type="title"/>
          </p:nvPr>
        </p:nvSpPr>
        <p:spPr>
          <a:xfrm>
            <a:off x="0" y="0"/>
            <a:ext cx="9144000" cy="1371600"/>
          </a:xfrm>
        </p:spPr>
        <p:txBody>
          <a:bodyPr/>
          <a:lstStyle/>
          <a:p>
            <a:pPr eaLnBrk="1" hangingPunct="1"/>
            <a:r>
              <a:rPr lang="en-US" altLang="en-US" sz="3600" b="1">
                <a:solidFill>
                  <a:schemeClr val="tx1"/>
                </a:solidFill>
              </a:rPr>
              <a:t>THERMOCOUPLE</a:t>
            </a:r>
            <a:endParaRPr lang="id-ID" altLang="en-US" sz="3600" b="1">
              <a:solidFill>
                <a:schemeClr val="tx1"/>
              </a:solidFill>
            </a:endParaRPr>
          </a:p>
        </p:txBody>
      </p:sp>
      <p:sp>
        <p:nvSpPr>
          <p:cNvPr id="7" name="Rectangle 6">
            <a:extLst>
              <a:ext uri="{FF2B5EF4-FFF2-40B4-BE49-F238E27FC236}">
                <a16:creationId xmlns:a16="http://schemas.microsoft.com/office/drawing/2014/main" id="{5EB98E7E-945A-4AB9-9953-E65BDCF9FD49}"/>
              </a:ext>
            </a:extLst>
          </p:cNvPr>
          <p:cNvSpPr/>
          <p:nvPr/>
        </p:nvSpPr>
        <p:spPr>
          <a:xfrm>
            <a:off x="0" y="6400800"/>
            <a:ext cx="914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90116" name="Picture 2" descr="http://www.kostic.niu.edu/Tc_cal.jpg">
            <a:extLst>
              <a:ext uri="{FF2B5EF4-FFF2-40B4-BE49-F238E27FC236}">
                <a16:creationId xmlns:a16="http://schemas.microsoft.com/office/drawing/2014/main" id="{43E8E0C3-33C9-4C90-943B-1D872D7DD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7439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326186B-29E1-4FAA-9E5E-4CE766C14624}"/>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81724247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67889A4-2308-41F8-BC38-CD1DC71DB005}"/>
              </a:ext>
            </a:extLst>
          </p:cNvPr>
          <p:cNvSpPr>
            <a:spLocks noGrp="1" noChangeArrowheads="1"/>
          </p:cNvSpPr>
          <p:nvPr>
            <p:ph type="title"/>
          </p:nvPr>
        </p:nvSpPr>
        <p:spPr>
          <a:xfrm>
            <a:off x="685800" y="228600"/>
            <a:ext cx="7772400" cy="1143000"/>
          </a:xfrm>
        </p:spPr>
        <p:txBody>
          <a:bodyPr/>
          <a:lstStyle/>
          <a:p>
            <a:pPr eaLnBrk="1" hangingPunct="1"/>
            <a:r>
              <a:rPr lang="en-US" altLang="en-US" sz="2400"/>
              <a:t>Kalibrasi termometer digital dgn. sensor termokopel</a:t>
            </a:r>
            <a:r>
              <a:rPr lang="en-US" altLang="en-US" sz="2800"/>
              <a:t> </a:t>
            </a:r>
            <a:br>
              <a:rPr lang="en-US" altLang="en-US" sz="2800"/>
            </a:br>
            <a:r>
              <a:rPr lang="en-US" altLang="en-US" sz="2800"/>
              <a:t>     ( </a:t>
            </a:r>
            <a:r>
              <a:rPr lang="en-US" altLang="en-US" sz="2000"/>
              <a:t>dry-well berfungsi sebagai media dan standar</a:t>
            </a:r>
            <a:r>
              <a:rPr lang="en-US" altLang="en-US" sz="2800"/>
              <a:t> )</a:t>
            </a:r>
          </a:p>
        </p:txBody>
      </p:sp>
      <p:pic>
        <p:nvPicPr>
          <p:cNvPr id="44035" name="Picture 3" descr="drywell as std">
            <a:extLst>
              <a:ext uri="{FF2B5EF4-FFF2-40B4-BE49-F238E27FC236}">
                <a16:creationId xmlns:a16="http://schemas.microsoft.com/office/drawing/2014/main" id="{E2347E72-DBBE-4463-95DA-CA2C43AFC1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52588" y="2200275"/>
            <a:ext cx="5608637" cy="3949700"/>
          </a:xfrm>
          <a:noFill/>
        </p:spPr>
      </p:pic>
      <p:sp>
        <p:nvSpPr>
          <p:cNvPr id="44036" name="Rectangle 4">
            <a:extLst>
              <a:ext uri="{FF2B5EF4-FFF2-40B4-BE49-F238E27FC236}">
                <a16:creationId xmlns:a16="http://schemas.microsoft.com/office/drawing/2014/main" id="{CB971CE5-ECA0-4F49-9B24-E96C44B9C53D}"/>
              </a:ext>
            </a:extLst>
          </p:cNvPr>
          <p:cNvSpPr>
            <a:spLocks noChangeArrowheads="1"/>
          </p:cNvSpPr>
          <p:nvPr/>
        </p:nvSpPr>
        <p:spPr bwMode="auto">
          <a:xfrm>
            <a:off x="1646238" y="2408238"/>
            <a:ext cx="1355725" cy="471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4037" name="Text Box 5">
            <a:extLst>
              <a:ext uri="{FF2B5EF4-FFF2-40B4-BE49-F238E27FC236}">
                <a16:creationId xmlns:a16="http://schemas.microsoft.com/office/drawing/2014/main" id="{4C5B238F-E4AC-4D59-BB6F-93D74B1864A0}"/>
              </a:ext>
            </a:extLst>
          </p:cNvPr>
          <p:cNvSpPr txBox="1">
            <a:spLocks noChangeArrowheads="1"/>
          </p:cNvSpPr>
          <p:nvPr/>
        </p:nvSpPr>
        <p:spPr bwMode="auto">
          <a:xfrm>
            <a:off x="1812925" y="2330450"/>
            <a:ext cx="20272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400">
                <a:latin typeface="Palatino Linotype" panose="02040502050505030304" pitchFamily="18" charset="0"/>
              </a:rPr>
              <a:t>Termometer yang dikalibrasi</a:t>
            </a:r>
            <a:endParaRPr lang="en-GB" altLang="en-US" sz="1400">
              <a:latin typeface="Palatino Linotype" panose="02040502050505030304" pitchFamily="18" charset="0"/>
            </a:endParaRPr>
          </a:p>
        </p:txBody>
      </p:sp>
      <p:sp>
        <p:nvSpPr>
          <p:cNvPr id="44038" name="Rectangle 6">
            <a:extLst>
              <a:ext uri="{FF2B5EF4-FFF2-40B4-BE49-F238E27FC236}">
                <a16:creationId xmlns:a16="http://schemas.microsoft.com/office/drawing/2014/main" id="{909C2CAC-2971-43C5-A794-EFA93EBA36CE}"/>
              </a:ext>
            </a:extLst>
          </p:cNvPr>
          <p:cNvSpPr>
            <a:spLocks noChangeArrowheads="1"/>
          </p:cNvSpPr>
          <p:nvPr/>
        </p:nvSpPr>
        <p:spPr bwMode="auto">
          <a:xfrm>
            <a:off x="1722438" y="3611563"/>
            <a:ext cx="1143000" cy="290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4039" name="Text Box 7">
            <a:extLst>
              <a:ext uri="{FF2B5EF4-FFF2-40B4-BE49-F238E27FC236}">
                <a16:creationId xmlns:a16="http://schemas.microsoft.com/office/drawing/2014/main" id="{F8947C54-6765-4BD0-AB38-552521F760E6}"/>
              </a:ext>
            </a:extLst>
          </p:cNvPr>
          <p:cNvSpPr txBox="1">
            <a:spLocks noChangeArrowheads="1"/>
          </p:cNvSpPr>
          <p:nvPr/>
        </p:nvSpPr>
        <p:spPr bwMode="auto">
          <a:xfrm>
            <a:off x="1616075" y="3565525"/>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600">
                <a:latin typeface="Palatino Linotype" panose="02040502050505030304" pitchFamily="18" charset="0"/>
              </a:rPr>
              <a:t>Balok panas</a:t>
            </a:r>
            <a:endParaRPr lang="en-GB" altLang="en-US" sz="1600">
              <a:latin typeface="Palatino Linotype" panose="02040502050505030304" pitchFamily="18" charset="0"/>
            </a:endParaRPr>
          </a:p>
        </p:txBody>
      </p:sp>
      <p:sp>
        <p:nvSpPr>
          <p:cNvPr id="44040" name="Rectangle 8">
            <a:extLst>
              <a:ext uri="{FF2B5EF4-FFF2-40B4-BE49-F238E27FC236}">
                <a16:creationId xmlns:a16="http://schemas.microsoft.com/office/drawing/2014/main" id="{16DFB958-F48C-4235-80AE-D382585FF219}"/>
              </a:ext>
            </a:extLst>
          </p:cNvPr>
          <p:cNvSpPr>
            <a:spLocks noChangeArrowheads="1"/>
          </p:cNvSpPr>
          <p:nvPr/>
        </p:nvSpPr>
        <p:spPr bwMode="auto">
          <a:xfrm>
            <a:off x="1997075" y="4403725"/>
            <a:ext cx="623888"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4041" name="Text Box 9">
            <a:extLst>
              <a:ext uri="{FF2B5EF4-FFF2-40B4-BE49-F238E27FC236}">
                <a16:creationId xmlns:a16="http://schemas.microsoft.com/office/drawing/2014/main" id="{7461232A-BCB9-4BC8-B31B-662C39988E47}"/>
              </a:ext>
            </a:extLst>
          </p:cNvPr>
          <p:cNvSpPr txBox="1">
            <a:spLocks noChangeArrowheads="1"/>
          </p:cNvSpPr>
          <p:nvPr/>
        </p:nvSpPr>
        <p:spPr bwMode="auto">
          <a:xfrm>
            <a:off x="1860550" y="4343400"/>
            <a:ext cx="1371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600">
                <a:latin typeface="Palatino Linotype" panose="02040502050505030304" pitchFamily="18" charset="0"/>
              </a:rPr>
              <a:t>Insert</a:t>
            </a:r>
            <a:endParaRPr lang="en-GB" altLang="en-US" sz="1600">
              <a:latin typeface="Palatino Linotype" panose="02040502050505030304" pitchFamily="18" charset="0"/>
            </a:endParaRPr>
          </a:p>
        </p:txBody>
      </p:sp>
      <p:sp>
        <p:nvSpPr>
          <p:cNvPr id="10" name="Rectangle 9">
            <a:extLst>
              <a:ext uri="{FF2B5EF4-FFF2-40B4-BE49-F238E27FC236}">
                <a16:creationId xmlns:a16="http://schemas.microsoft.com/office/drawing/2014/main" id="{4DCE644A-B7F3-4800-B093-6C21DAA7AE0B}"/>
              </a:ext>
            </a:extLst>
          </p:cNvPr>
          <p:cNvSpPr/>
          <p:nvPr/>
        </p:nvSpPr>
        <p:spPr>
          <a:xfrm>
            <a:off x="8686800" y="4038600"/>
            <a:ext cx="457200" cy="2819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a:extLst>
              <a:ext uri="{FF2B5EF4-FFF2-40B4-BE49-F238E27FC236}">
                <a16:creationId xmlns:a16="http://schemas.microsoft.com/office/drawing/2014/main" id="{F459D3D7-8D5D-42F7-9AC7-2485BC9234CE}"/>
              </a:ext>
            </a:extLst>
          </p:cNvPr>
          <p:cNvSpPr/>
          <p:nvPr/>
        </p:nvSpPr>
        <p:spPr>
          <a:xfrm>
            <a:off x="0" y="1447800"/>
            <a:ext cx="5943600" cy="76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a:extLst>
              <a:ext uri="{FF2B5EF4-FFF2-40B4-BE49-F238E27FC236}">
                <a16:creationId xmlns:a16="http://schemas.microsoft.com/office/drawing/2014/main" id="{8FA315E5-82A2-4A09-998D-85D0C5B5B8E5}"/>
              </a:ext>
            </a:extLst>
          </p:cNvPr>
          <p:cNvSpPr/>
          <p:nvPr/>
        </p:nvSpPr>
        <p:spPr>
          <a:xfrm>
            <a:off x="0" y="1600200"/>
            <a:ext cx="2133600" cy="457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DCF25687-0A58-4146-B691-A407E68CC919}"/>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428" y="261610"/>
            <a:ext cx="4693572" cy="6637867"/>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7" y="244677"/>
            <a:ext cx="4688032" cy="6629400"/>
          </a:xfrm>
          <a:prstGeom prst="rect">
            <a:avLst/>
          </a:prstGeom>
        </p:spPr>
      </p:pic>
      <p:sp>
        <p:nvSpPr>
          <p:cNvPr id="7065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59" name="Rectangle 3"/>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 name="TextBox 2"/>
          <p:cNvSpPr txBox="1"/>
          <p:nvPr/>
        </p:nvSpPr>
        <p:spPr>
          <a:xfrm>
            <a:off x="-32658" y="0"/>
            <a:ext cx="8033657" cy="523220"/>
          </a:xfrm>
          <a:prstGeom prst="rect">
            <a:avLst/>
          </a:prstGeom>
          <a:noFill/>
        </p:spPr>
        <p:txBody>
          <a:bodyPr wrap="square" rtlCol="0">
            <a:spAutoFit/>
          </a:bodyPr>
          <a:lstStyle/>
          <a:p>
            <a:r>
              <a:rPr lang="en-US" sz="2800" b="1" dirty="0" err="1"/>
              <a:t>Contoh</a:t>
            </a:r>
            <a:r>
              <a:rPr lang="en-US" sz="2800" b="1" dirty="0"/>
              <a:t> Data Sheet </a:t>
            </a:r>
            <a:r>
              <a:rPr lang="en-US" sz="2800" b="1" dirty="0" err="1"/>
              <a:t>Kalibrasi</a:t>
            </a:r>
            <a:r>
              <a:rPr lang="en-US" sz="2800" b="1" dirty="0"/>
              <a:t> </a:t>
            </a:r>
            <a:r>
              <a:rPr lang="en-US" sz="2800" b="1" dirty="0" err="1"/>
              <a:t>Peralatan</a:t>
            </a:r>
            <a:r>
              <a:rPr lang="en-US" sz="2800" b="1" dirty="0"/>
              <a:t> </a:t>
            </a:r>
            <a:r>
              <a:rPr lang="en-US" sz="2800" b="1" dirty="0" err="1"/>
              <a:t>Suhu</a:t>
            </a:r>
            <a:endParaRPr lang="en-US" sz="2800" b="1" dirty="0"/>
          </a:p>
        </p:txBody>
      </p:sp>
      <p:sp>
        <p:nvSpPr>
          <p:cNvPr id="4" name="Footer Placeholder 3">
            <a:extLst>
              <a:ext uri="{FF2B5EF4-FFF2-40B4-BE49-F238E27FC236}">
                <a16:creationId xmlns:a16="http://schemas.microsoft.com/office/drawing/2014/main" id="{9DB82A5D-BC7C-4D3A-9B40-4EE042718768}"/>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684034313"/>
      </p:ext>
    </p:extLst>
  </p:cSld>
  <p:clrMapOvr>
    <a:masterClrMapping/>
  </p:clrMapOvr>
  <p:transition spd="slow">
    <p:pull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59" name="Rectangle 3"/>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7066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3" name="TextBox 2"/>
          <p:cNvSpPr txBox="1"/>
          <p:nvPr/>
        </p:nvSpPr>
        <p:spPr>
          <a:xfrm>
            <a:off x="-32658" y="0"/>
            <a:ext cx="8033657" cy="523220"/>
          </a:xfrm>
          <a:prstGeom prst="rect">
            <a:avLst/>
          </a:prstGeom>
          <a:noFill/>
        </p:spPr>
        <p:txBody>
          <a:bodyPr wrap="square" rtlCol="0">
            <a:spAutoFit/>
          </a:bodyPr>
          <a:lstStyle/>
          <a:p>
            <a:r>
              <a:rPr lang="en-US" sz="2800" b="1" dirty="0" err="1"/>
              <a:t>Contoh</a:t>
            </a:r>
            <a:r>
              <a:rPr lang="en-US" sz="2800" b="1" dirty="0"/>
              <a:t> </a:t>
            </a:r>
            <a:r>
              <a:rPr lang="en-US" sz="2800" b="1" dirty="0" err="1"/>
              <a:t>Sertifikat</a:t>
            </a:r>
            <a:r>
              <a:rPr lang="en-US" sz="2800" b="1" dirty="0"/>
              <a:t> </a:t>
            </a:r>
            <a:r>
              <a:rPr lang="en-US" sz="2800" b="1" dirty="0" err="1"/>
              <a:t>Kalibrasi</a:t>
            </a:r>
            <a:r>
              <a:rPr lang="en-US" sz="2800" b="1" dirty="0"/>
              <a:t> </a:t>
            </a:r>
            <a:r>
              <a:rPr lang="en-US" sz="2800" b="1" dirty="0" err="1"/>
              <a:t>Termometer</a:t>
            </a:r>
            <a:endParaRPr lang="en-US" sz="28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95" y="648194"/>
            <a:ext cx="4363471" cy="6172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8261" y="523220"/>
            <a:ext cx="4478408" cy="6334780"/>
          </a:xfrm>
          <a:prstGeom prst="rect">
            <a:avLst/>
          </a:prstGeom>
        </p:spPr>
      </p:pic>
      <p:sp>
        <p:nvSpPr>
          <p:cNvPr id="2" name="Footer Placeholder 1">
            <a:extLst>
              <a:ext uri="{FF2B5EF4-FFF2-40B4-BE49-F238E27FC236}">
                <a16:creationId xmlns:a16="http://schemas.microsoft.com/office/drawing/2014/main" id="{E6A3759A-FD6F-426F-BF48-71914EF8529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684502221"/>
      </p:ext>
    </p:extLst>
  </p:cSld>
  <p:clrMapOvr>
    <a:masterClrMapping/>
  </p:clrMapOvr>
  <p:transition spd="slow">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5400"/>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a:t>1. Repeatability</a:t>
            </a:r>
          </a:p>
        </p:txBody>
      </p:sp>
      <mc:AlternateContent xmlns:mc="http://schemas.openxmlformats.org/markup-compatibility/2006" xmlns:a14="http://schemas.microsoft.com/office/drawing/2010/main">
        <mc:Choice Requires="a14">
          <p:sp>
            <p:nvSpPr>
              <p:cNvPr id="9" name="Rectangle 8"/>
              <p:cNvSpPr/>
              <p:nvPr/>
            </p:nvSpPr>
            <p:spPr>
              <a:xfrm>
                <a:off x="0" y="1600200"/>
                <a:ext cx="8686800" cy="5075492"/>
              </a:xfrm>
              <a:prstGeom prst="rect">
                <a:avLst/>
              </a:prstGeom>
            </p:spPr>
            <p:txBody>
              <a:bodyPr wrap="square">
                <a:spAutoFit/>
              </a:bodyPr>
              <a:lstStyle/>
              <a:p>
                <a:pPr marL="228600">
                  <a:lnSpc>
                    <a:spcPct val="115000"/>
                  </a:lnSpc>
                  <a:spcAft>
                    <a:spcPts val="0"/>
                  </a:spcAf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Hit</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ng</a:t>
                </a:r>
                <a:r>
                  <a:rPr lang="en-US"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ida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ngu</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acaan</a:t>
                </a:r>
                <a:r>
                  <a:rPr lang="en-US"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i="1" spc="55"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i="1"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ep</a:t>
                </a:r>
                <a:r>
                  <a:rPr lang="en-US"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cs typeface="Times New Roman" panose="02020603050405020304" pitchFamily="18" charset="0"/>
                          </a:rPr>
                          <m:t>𝑆</m:t>
                        </m:r>
                      </m:num>
                      <m:den>
                        <m:rad>
                          <m:radPr>
                            <m:degHide m:val="on"/>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228600">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28600">
                  <a:lnSpc>
                    <a:spcPct val="115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8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ak</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 ; </a:t>
                </a:r>
              </a:p>
              <a:p>
                <a:pPr marL="228600">
                  <a:lnSpc>
                    <a:spcPct val="115000"/>
                  </a:lnSpc>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n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banyaknya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pengukuran</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nSpc>
                    <a:spcPct val="115000"/>
                  </a:lnSpc>
                  <a:spcAft>
                    <a:spcPts val="0"/>
                  </a:spcAft>
                </a:pPr>
                <a:endParaRPr lang="en-US" sz="2400" dirty="0">
                  <a:ea typeface="Times New Roman" panose="02020603050405020304" pitchFamily="18" charset="0"/>
                  <a:cs typeface="Times New Roman" panose="02020603050405020304" pitchFamily="18" charset="0"/>
                </a:endParaRPr>
              </a:p>
              <a:p>
                <a:pPr marL="228600">
                  <a:lnSpc>
                    <a:spcPct val="115000"/>
                  </a:lnSpc>
                  <a:spcAft>
                    <a:spcPts val="0"/>
                  </a:spcAft>
                </a:pPr>
                <a:r>
                  <a:rPr lang="en-US" dirty="0" err="1">
                    <a:latin typeface="+mj-lt"/>
                    <a:ea typeface="Times New Roman" panose="02020603050405020304" pitchFamily="18" charset="0"/>
                    <a:cs typeface="Times New Roman" panose="02020603050405020304" pitchFamily="18" charset="0"/>
                  </a:rPr>
                  <a:t>Derajat</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kebebasan</a:t>
                </a:r>
                <a:r>
                  <a:rPr lang="en-US" dirty="0">
                    <a:latin typeface="+mj-lt"/>
                    <a:ea typeface="Times New Roman" panose="02020603050405020304" pitchFamily="18" charset="0"/>
                    <a:cs typeface="Times New Roman" panose="02020603050405020304" pitchFamily="18" charset="0"/>
                  </a:rPr>
                  <a:t> v</a:t>
                </a:r>
                <a:r>
                  <a:rPr lang="en-US" baseline="-25000" dirty="0">
                    <a:latin typeface="+mj-lt"/>
                    <a:ea typeface="Times New Roman" panose="02020603050405020304" pitchFamily="18" charset="0"/>
                    <a:cs typeface="Times New Roman" panose="02020603050405020304" pitchFamily="18" charset="0"/>
                  </a:rPr>
                  <a:t>1</a:t>
                </a:r>
                <a:r>
                  <a:rPr lang="en-US" dirty="0">
                    <a:latin typeface="+mj-lt"/>
                    <a:ea typeface="Times New Roman" panose="02020603050405020304" pitchFamily="18" charset="0"/>
                    <a:cs typeface="Times New Roman" panose="02020603050405020304" pitchFamily="18" charset="0"/>
                  </a:rPr>
                  <a:t> = n-1 </a:t>
                </a:r>
                <a:r>
                  <a:rPr lang="en-US" dirty="0" err="1">
                    <a:latin typeface="+mj-lt"/>
                    <a:ea typeface="Times New Roman" panose="02020603050405020304" pitchFamily="18" charset="0"/>
                    <a:cs typeface="Times New Roman" panose="02020603050405020304" pitchFamily="18" charset="0"/>
                  </a:rPr>
                  <a:t>dengan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koefisien</a:t>
                </a:r>
                <a:r>
                  <a:rPr lang="en-US" dirty="0">
                    <a:latin typeface="+mj-lt"/>
                    <a:ea typeface="Times New Roman" panose="02020603050405020304" pitchFamily="18" charset="0"/>
                    <a:cs typeface="Times New Roman" panose="02020603050405020304" pitchFamily="18" charset="0"/>
                  </a:rPr>
                  <a:t> </a:t>
                </a:r>
                <a:r>
                  <a:rPr lang="en-US" dirty="0" err="1">
                    <a:latin typeface="+mj-lt"/>
                    <a:ea typeface="Times New Roman" panose="02020603050405020304" pitchFamily="18" charset="0"/>
                    <a:cs typeface="Times New Roman" panose="02020603050405020304" pitchFamily="18" charset="0"/>
                  </a:rPr>
                  <a:t>sensitifitas</a:t>
                </a:r>
                <a:r>
                  <a:rPr lang="en-US" dirty="0">
                    <a:latin typeface="+mj-lt"/>
                    <a:ea typeface="Times New Roman" panose="02020603050405020304" pitchFamily="18" charset="0"/>
                    <a:cs typeface="Times New Roman" panose="02020603050405020304" pitchFamily="18" charset="0"/>
                  </a:rPr>
                  <a:t> c</a:t>
                </a:r>
                <a:r>
                  <a:rPr lang="en-US" baseline="-25000" dirty="0">
                    <a:latin typeface="+mj-lt"/>
                    <a:ea typeface="Times New Roman" panose="02020603050405020304" pitchFamily="18" charset="0"/>
                    <a:cs typeface="Times New Roman" panose="02020603050405020304" pitchFamily="18" charset="0"/>
                  </a:rPr>
                  <a:t>1</a:t>
                </a:r>
                <a:r>
                  <a:rPr lang="en-US" dirty="0">
                    <a:latin typeface="+mj-lt"/>
                    <a:ea typeface="Times New Roman" panose="02020603050405020304" pitchFamily="18" charset="0"/>
                    <a:cs typeface="Times New Roman" panose="02020603050405020304" pitchFamily="18" charset="0"/>
                  </a:rPr>
                  <a:t> = 1</a:t>
                </a:r>
                <a:endParaRPr lang="en-US" sz="2400" dirty="0">
                  <a:latin typeface="+mj-lt"/>
                  <a:ea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1600200"/>
                <a:ext cx="8686800" cy="5075492"/>
              </a:xfrm>
              <a:prstGeom prst="rect">
                <a:avLst/>
              </a:prstGeom>
              <a:blipFill rotWithShape="0">
                <a:blip r:embed="rId3"/>
                <a:stretch>
                  <a:fillRect t="-481" b="-1082"/>
                </a:stretch>
              </a:blipFill>
            </p:spPr>
            <p:txBody>
              <a:bodyPr/>
              <a:lstStyle/>
              <a:p>
                <a:r>
                  <a:rPr lang="en-US">
                    <a:noFill/>
                  </a:rPr>
                  <a:t> </a:t>
                </a:r>
              </a:p>
            </p:txBody>
          </p:sp>
        </mc:Fallback>
      </mc:AlternateContent>
      <p:graphicFrame>
        <p:nvGraphicFramePr>
          <p:cNvPr id="4" name="Object 21"/>
          <p:cNvGraphicFramePr>
            <a:graphicFrameLocks noChangeAspect="1"/>
          </p:cNvGraphicFramePr>
          <p:nvPr>
            <p:extLst>
              <p:ext uri="{D42A27DB-BD31-4B8C-83A1-F6EECF244321}">
                <p14:modId xmlns:p14="http://schemas.microsoft.com/office/powerpoint/2010/main" val="1111328189"/>
              </p:ext>
            </p:extLst>
          </p:nvPr>
        </p:nvGraphicFramePr>
        <p:xfrm>
          <a:off x="3186112" y="2971800"/>
          <a:ext cx="2314575" cy="1279525"/>
        </p:xfrm>
        <a:graphic>
          <a:graphicData uri="http://schemas.openxmlformats.org/presentationml/2006/ole">
            <mc:AlternateContent xmlns:mc="http://schemas.openxmlformats.org/markup-compatibility/2006">
              <mc:Choice xmlns:v="urn:schemas-microsoft-com:vml" Requires="v">
                <p:oleObj name="Equation" r:id="rId4" imgW="1575000" imgH="863640" progId="Equation.3">
                  <p:embed/>
                </p:oleObj>
              </mc:Choice>
              <mc:Fallback>
                <p:oleObj name="Equation" r:id="rId4" imgW="1575000" imgH="863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112" y="2971800"/>
                        <a:ext cx="23145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E49F17DE-1103-4888-8FC0-1E37B902974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678142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a:t>2. </a:t>
            </a:r>
            <a:r>
              <a:rPr lang="en-US" sz="2800" b="1" dirty="0" err="1"/>
              <a:t>Ketidakpastian</a:t>
            </a:r>
            <a:r>
              <a:rPr lang="en-US" sz="2800" b="1" dirty="0"/>
              <a:t> </a:t>
            </a:r>
            <a:r>
              <a:rPr lang="en-US" sz="2800" b="1" dirty="0" err="1"/>
              <a:t>Standar</a:t>
            </a:r>
            <a:endParaRPr lang="en-US" sz="2800" b="1" dirty="0"/>
          </a:p>
        </p:txBody>
      </p:sp>
      <mc:AlternateContent xmlns:mc="http://schemas.openxmlformats.org/markup-compatibility/2006" xmlns:a14="http://schemas.microsoft.com/office/drawing/2010/main">
        <mc:Choice Requires="a14">
          <p:sp>
            <p:nvSpPr>
              <p:cNvPr id="3" name="Rectangle 2"/>
              <p:cNvSpPr/>
              <p:nvPr/>
            </p:nvSpPr>
            <p:spPr>
              <a:xfrm>
                <a:off x="-32657" y="1828800"/>
                <a:ext cx="8719457" cy="4746941"/>
              </a:xfrm>
              <a:prstGeom prst="rect">
                <a:avLst/>
              </a:prstGeom>
            </p:spPr>
            <p:txBody>
              <a:bodyPr wrap="square">
                <a:spAutoFit/>
              </a:bodyPr>
              <a:lstStyle/>
              <a:p>
                <a:pPr marL="285750" algn="just">
                  <a:lnSpc>
                    <a:spcPct val="115000"/>
                  </a:lnSpc>
                  <a:spcAft>
                    <a:spcPts val="1000"/>
                  </a:spcAft>
                  <a:tabLst>
                    <a:tab pos="2971800" algn="ctr"/>
                    <a:tab pos="5943600" algn="r"/>
                  </a:tabLs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standar</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mempunyai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bentangan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hasil</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kalibrasi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dengan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tingkat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kepercayaan</a:t>
                </a:r>
                <a:r>
                  <a:rPr lang="en-US" dirty="0">
                    <a:latin typeface="Times New Roman" panose="02020603050405020304" pitchFamily="18" charset="0"/>
                    <a:ea typeface="Times New Roman" panose="02020603050405020304" pitchFamily="18" charset="0"/>
                    <a:cs typeface="Times New Roman" panose="02020603050405020304" pitchFamily="18" charset="0"/>
                  </a:rPr>
                  <a:t> 95% (U</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95</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Ketidakpastian standar ini mempunyai distribusi normal, dengan nilai k (</a:t>
                </a:r>
                <a:r>
                  <a:rPr lang="id-ID" i="1" dirty="0">
                    <a:effectLst/>
                    <a:latin typeface="Times New Roman" panose="02020603050405020304" pitchFamily="18" charset="0"/>
                    <a:ea typeface="Times New Roman" panose="02020603050405020304" pitchFamily="18" charset="0"/>
                    <a:cs typeface="Times New Roman" panose="02020603050405020304" pitchFamily="18" charset="0"/>
                  </a:rPr>
                  <a:t>coverage factor</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pada sertifikat kalibrasi alat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baku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alat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𝑈</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𝑠</m:t>
                              </m:r>
                            </m:sub>
                          </m:sSub>
                        </m:e>
                      </m:d>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95</m:t>
                              </m:r>
                            </m:sub>
                          </m:sSub>
                        </m:num>
                        <m:den>
                          <m:r>
                            <a:rPr lang="en-US" i="1">
                              <a:effectLst/>
                              <a:latin typeface="Cambria Math" panose="02040503050406030204" pitchFamily="18" charset="0"/>
                              <a:ea typeface="Times New Roman" panose="02020603050405020304" pitchFamily="18" charset="0"/>
                              <a:cs typeface="Times New Roman" panose="02020603050405020304" pitchFamily="18" charset="0"/>
                            </a:rPr>
                            <m:t>𝑘</m:t>
                          </m:r>
                        </m:den>
                      </m:f>
                    </m:oMath>
                  </m:oMathPara>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600"/>
                  </a:lnSpc>
                  <a:spcBef>
                    <a:spcPts val="40"/>
                  </a:spcBef>
                  <a:spcAft>
                    <a:spcPts val="0"/>
                  </a:spcAft>
                </a:pPr>
                <a:br>
                  <a:rPr lang="en-US" dirty="0">
                    <a:effectLst/>
                    <a:latin typeface="Times New Roman" panose="02020603050405020304" pitchFamily="18" charset="0"/>
                    <a:ea typeface="Times New Roman" panose="02020603050405020304" pitchFamily="18" charset="0"/>
                  </a:rPr>
                </a:b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ts val="650"/>
                  </a:lnSpc>
                  <a:spcBef>
                    <a:spcPts val="30"/>
                  </a:spcBef>
                  <a:spcAft>
                    <a:spcPts val="0"/>
                  </a:spcAft>
                </a:pPr>
                <a:br>
                  <a:rPr lang="en-US" dirty="0">
                    <a:effectLst/>
                    <a:latin typeface="Times New Roman" panose="02020603050405020304" pitchFamily="18" charset="0"/>
                    <a:ea typeface="Times New Roman" panose="02020603050405020304" pitchFamily="18" charset="0"/>
                  </a:rPr>
                </a:b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aj</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kalibrasi</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pc="-1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di</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leh</a:t>
                </a:r>
                <a:r>
                  <a:rPr lang="en-US"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onv</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z="800" spc="1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tab</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b="1" i="1" spc="-5" dirty="0" err="1">
                    <a:effectLst/>
                    <a:latin typeface="Times New Roman" panose="02020603050405020304" pitchFamily="18" charset="0"/>
                    <a:ea typeface="Times New Roman" panose="02020603050405020304" pitchFamily="18" charset="0"/>
                    <a:cs typeface="Times New Roman" panose="02020603050405020304" pitchFamily="18" charset="0"/>
                  </a:rPr>
                  <a:t>’</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b="1" i="1" dirty="0" err="1">
                    <a:effectLst/>
                    <a:latin typeface="Times New Roman" panose="02020603050405020304" pitchFamily="18" charset="0"/>
                    <a:ea typeface="Times New Roman" panose="02020603050405020304" pitchFamily="18" charset="0"/>
                    <a:cs typeface="Times New Roman" panose="02020603050405020304" pitchFamily="18" charset="0"/>
                  </a:rPr>
                  <a:t>ib</a:t>
                </a:r>
                <a:r>
                  <a:rPr lang="en-US" b="1" i="1" spc="-5"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b="1" i="1" spc="-10"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b="1" i="1"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b="1" i="1" spc="-10" dirty="0" err="1">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b="1" i="1" spc="-5"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b="1"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sensitifitas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ketidakpastian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adalah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2657" y="1828800"/>
                <a:ext cx="8719457" cy="4746941"/>
              </a:xfrm>
              <a:prstGeom prst="rect">
                <a:avLst/>
              </a:prstGeom>
              <a:blipFill rotWithShape="0">
                <a:blip r:embed="rId2"/>
                <a:stretch>
                  <a:fillRect t="-513" r="-1049" b="-128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B3C4A92-F54E-4608-887B-D08265A2A13C}"/>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961118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33867"/>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a:t>3. </a:t>
            </a:r>
            <a:r>
              <a:rPr lang="en-US" sz="2800" b="1" dirty="0" err="1"/>
              <a:t>Ketidakpastian</a:t>
            </a:r>
            <a:r>
              <a:rPr lang="en-US" sz="2800" b="1" dirty="0"/>
              <a:t> </a:t>
            </a:r>
            <a:r>
              <a:rPr lang="en-US" sz="2800" b="1" dirty="0" err="1"/>
              <a:t>akibat</a:t>
            </a:r>
            <a:r>
              <a:rPr lang="en-US" sz="2800" b="1" dirty="0"/>
              <a:t> </a:t>
            </a:r>
            <a:r>
              <a:rPr lang="en-US" sz="2800" b="1" dirty="0" err="1"/>
              <a:t>resolusi</a:t>
            </a:r>
            <a:endParaRPr lang="en-US" sz="2800" b="1" dirty="0"/>
          </a:p>
        </p:txBody>
      </p:sp>
      <mc:AlternateContent xmlns:mc="http://schemas.openxmlformats.org/markup-compatibility/2006" xmlns:a14="http://schemas.microsoft.com/office/drawing/2010/main">
        <mc:Choice Requires="a14">
          <p:sp>
            <p:nvSpPr>
              <p:cNvPr id="2" name="Rectangle 1"/>
              <p:cNvSpPr/>
              <p:nvPr/>
            </p:nvSpPr>
            <p:spPr>
              <a:xfrm>
                <a:off x="0" y="1752600"/>
                <a:ext cx="8686800" cy="4828566"/>
              </a:xfrm>
              <a:prstGeom prst="rect">
                <a:avLst/>
              </a:prstGeom>
            </p:spPr>
            <p:txBody>
              <a:bodyPr wrap="square">
                <a:spAutoFit/>
              </a:bodyPr>
              <a:lstStyle/>
              <a:p>
                <a:pPr marL="270510" algn="just">
                  <a:lnSpc>
                    <a:spcPct val="115000"/>
                  </a:lnSpc>
                  <a:spcAft>
                    <a:spcPts val="0"/>
                  </a:spcAft>
                </a:pPr>
                <a:r>
                  <a:rPr lang="fi-FI" dirty="0">
                    <a:latin typeface="Times New Roman" panose="02020603050405020304" pitchFamily="18" charset="0"/>
                    <a:ea typeface="Times New Roman" panose="02020603050405020304" pitchFamily="18" charset="0"/>
                    <a:cs typeface="Times New Roman" panose="02020603050405020304" pitchFamily="18" charset="0"/>
                  </a:rPr>
                  <a:t>Keterbatasan pembacaan pada UUT akibat resolusi menimbulkan suatu ketidakpastian pengukuran. Batas kesalahan pembacaan akibat keterbatasan resolusi ditetapkan sebesar setengah dari resolusi UUT. </a:t>
                </a:r>
                <a:r>
                  <a:rPr lang="x-none" dirty="0">
                    <a:effectLst/>
                    <a:latin typeface="Times New Roman" panose="02020603050405020304" pitchFamily="18" charset="0"/>
                    <a:ea typeface="Times New Roman" panose="02020603050405020304" pitchFamily="18" charset="0"/>
                    <a:cs typeface="Times New Roman" panose="02020603050405020304" pitchFamily="18" charset="0"/>
                  </a:rPr>
                  <a:t>Ketidakpastian baku akibat resolusi mempunyai distribusi rectangular:</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ts val="1200"/>
                  </a:lnSpc>
                  <a:spcBef>
                    <a:spcPts val="55"/>
                  </a:spcBef>
                  <a:spcAft>
                    <a:spcPts val="0"/>
                  </a:spcAft>
                </a:pPr>
                <a:br>
                  <a:rPr lang="en-US" dirty="0">
                    <a:effectLst/>
                    <a:latin typeface="Times New Roman" panose="02020603050405020304" pitchFamily="18" charset="0"/>
                    <a:ea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pPr>
                <a:r>
                  <a:rPr lang="en-US" sz="2800" i="1" spc="55" dirty="0">
                    <a:effectLst/>
                    <a:latin typeface="Times New Roman" panose="02020603050405020304" pitchFamily="18" charset="0"/>
                    <a:ea typeface="Times New Roman" panose="02020603050405020304" pitchFamily="18" charset="0"/>
                    <a:cs typeface="Times New Roman" panose="02020603050405020304" pitchFamily="18" charset="0"/>
                  </a:rPr>
                  <a:t>U </a:t>
                </a:r>
                <a:r>
                  <a:rPr lang="en-US" sz="2800"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i="1"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es</a:t>
                </a:r>
                <a:r>
                  <a:rPr lang="en-US" sz="2800"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𝑎</m:t>
                        </m:r>
                      </m:num>
                      <m:den>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oMath>
                </a14:m>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nSpc>
                    <a:spcPct val="115000"/>
                  </a:lnSpc>
                  <a:spcAft>
                    <a:spcPts val="0"/>
                  </a:spcAft>
                </a:pP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i="1" spc="1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x</a:t>
                </a:r>
                <a:r>
                  <a:rPr lang="en-US"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lu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atau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daya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baca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20"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ny</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il</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6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aj</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ke</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pc="-10" baseline="-2500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pc="55" dirty="0">
                    <a:effectLst/>
                    <a:latin typeface="Times New Roman" panose="02020603050405020304" pitchFamily="18" charset="0"/>
                    <a:ea typeface="Times New Roman" panose="02020603050405020304" pitchFamily="18" charset="0"/>
                    <a:cs typeface="Times New Roman" panose="02020603050405020304" pitchFamily="18" charset="0"/>
                  </a:rPr>
                  <a:t> = ~,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oefisien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sensitifitas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a:t>
                </a:r>
                <a:r>
                  <a:rPr lang="en-US" baseline="-2500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8686800" cy="4828566"/>
              </a:xfrm>
              <a:prstGeom prst="rect">
                <a:avLst/>
              </a:prstGeom>
              <a:blipFill rotWithShape="0">
                <a:blip r:embed="rId2"/>
                <a:stretch>
                  <a:fillRect t="-505" r="-1053" b="-113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3BC3EF2F-6292-4ED4-8C80-7B4A86FDA94A}"/>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2056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33/401/0 RS PRO | RS PRO Fahrenheit/Centigrade Dial Clip On Dry Temperature  Gauge Suitable For Various Applications | 324-8558 | Selamat Datang ke RS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121390"/>
            <a:ext cx="3971925" cy="422910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46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1"/>
          <p:cNvSpPr>
            <a:spLocks noChangeArrowheads="1"/>
          </p:cNvSpPr>
          <p:nvPr/>
        </p:nvSpPr>
        <p:spPr bwMode="auto">
          <a:xfrm>
            <a:off x="4114800" y="5486400"/>
            <a:ext cx="472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dirty="0">
                <a:latin typeface="ArialMT"/>
              </a:rPr>
              <a:t>Resolution : smallest change in a </a:t>
            </a:r>
            <a:r>
              <a:rPr lang="en-US" sz="1400" b="1" i="1" dirty="0"/>
              <a:t>quantity </a:t>
            </a:r>
            <a:r>
              <a:rPr lang="en-US" sz="1400" i="1" dirty="0">
                <a:latin typeface="ArialMT"/>
              </a:rPr>
              <a:t>being measured that causes a perceptible change in the corresponding</a:t>
            </a:r>
          </a:p>
          <a:p>
            <a:pPr algn="just"/>
            <a:r>
              <a:rPr lang="en-US" sz="1400" b="1" i="1" dirty="0"/>
              <a:t>Indication</a:t>
            </a:r>
          </a:p>
          <a:p>
            <a:pPr algn="r"/>
            <a:r>
              <a:rPr lang="en-US" sz="1400" i="1" dirty="0"/>
              <a:t> (JCGM 200 – 2012)</a:t>
            </a:r>
          </a:p>
        </p:txBody>
      </p:sp>
      <p:sp>
        <p:nvSpPr>
          <p:cNvPr id="2" name="Rounded Rectangle 1"/>
          <p:cNvSpPr/>
          <p:nvPr/>
        </p:nvSpPr>
        <p:spPr>
          <a:xfrm>
            <a:off x="4114800" y="4235941"/>
            <a:ext cx="4724400" cy="990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i="1" dirty="0" err="1">
                <a:solidFill>
                  <a:schemeClr val="tx1"/>
                </a:solidFill>
                <a:effectLst>
                  <a:outerShdw blurRad="38100" dist="38100" dir="2700000" algn="tl">
                    <a:srgbClr val="000000"/>
                  </a:outerShdw>
                </a:effectLst>
                <a:latin typeface="Trebuchet MS" pitchFamily="34" charset="0"/>
              </a:rPr>
              <a:t>Resolusi</a:t>
            </a:r>
            <a:r>
              <a:rPr lang="en-US" sz="2800" i="1" dirty="0">
                <a:solidFill>
                  <a:schemeClr val="tx1"/>
                </a:solidFill>
                <a:effectLst>
                  <a:outerShdw blurRad="38100" dist="38100" dir="2700000" algn="tl">
                    <a:srgbClr val="000000"/>
                  </a:outerShdw>
                </a:effectLst>
                <a:latin typeface="Trebuchet MS" pitchFamily="34" charset="0"/>
              </a:rPr>
              <a:t> :</a:t>
            </a:r>
            <a:r>
              <a:rPr lang="en-US" sz="2800" dirty="0">
                <a:solidFill>
                  <a:schemeClr val="tx1"/>
                </a:solidFill>
                <a:latin typeface="Trebuchet MS" pitchFamily="34" charset="0"/>
              </a:rPr>
              <a:t> </a:t>
            </a:r>
          </a:p>
          <a:p>
            <a:pPr algn="ctr"/>
            <a:r>
              <a:rPr lang="en-US" sz="2800" i="1" dirty="0" err="1">
                <a:solidFill>
                  <a:schemeClr val="tx1"/>
                </a:solidFill>
                <a:latin typeface="Trebuchet MS" pitchFamily="34" charset="0"/>
              </a:rPr>
              <a:t>Nilai</a:t>
            </a:r>
            <a:r>
              <a:rPr lang="en-US" sz="2800" i="1" dirty="0">
                <a:solidFill>
                  <a:schemeClr val="tx1"/>
                </a:solidFill>
                <a:latin typeface="Trebuchet MS" pitchFamily="34" charset="0"/>
              </a:rPr>
              <a:t> </a:t>
            </a:r>
            <a:r>
              <a:rPr lang="en-US" sz="2800" i="1" dirty="0" err="1">
                <a:solidFill>
                  <a:schemeClr val="tx1"/>
                </a:solidFill>
                <a:latin typeface="Trebuchet MS" pitchFamily="34" charset="0"/>
              </a:rPr>
              <a:t>Skala</a:t>
            </a:r>
            <a:r>
              <a:rPr lang="en-US" sz="2800" i="1" dirty="0">
                <a:solidFill>
                  <a:schemeClr val="tx1"/>
                </a:solidFill>
                <a:latin typeface="Trebuchet MS" pitchFamily="34" charset="0"/>
              </a:rPr>
              <a:t> </a:t>
            </a:r>
            <a:r>
              <a:rPr lang="en-US" sz="2800" i="1" dirty="0" err="1">
                <a:solidFill>
                  <a:schemeClr val="tx1"/>
                </a:solidFill>
                <a:latin typeface="Trebuchet MS" pitchFamily="34" charset="0"/>
              </a:rPr>
              <a:t>Terkecil</a:t>
            </a:r>
            <a:endParaRPr lang="en-US" sz="2800" dirty="0">
              <a:solidFill>
                <a:schemeClr val="tx1"/>
              </a:solidFill>
              <a:latin typeface="Trebuchet MS" pitchFamily="34" charset="0"/>
            </a:endParaRPr>
          </a:p>
        </p:txBody>
      </p:sp>
      <p:pic>
        <p:nvPicPr>
          <p:cNvPr id="3" name="Picture 2"/>
          <p:cNvPicPr>
            <a:picLocks noChangeAspect="1"/>
          </p:cNvPicPr>
          <p:nvPr/>
        </p:nvPicPr>
        <p:blipFill>
          <a:blip r:embed="rId5"/>
          <a:stretch>
            <a:fillRect/>
          </a:stretch>
        </p:blipFill>
        <p:spPr>
          <a:xfrm>
            <a:off x="3810000" y="56621"/>
            <a:ext cx="5334000" cy="3239409"/>
          </a:xfrm>
          <a:prstGeom prst="rect">
            <a:avLst/>
          </a:prstGeom>
        </p:spPr>
      </p:pic>
      <p:sp>
        <p:nvSpPr>
          <p:cNvPr id="4" name="Footer Placeholder 3">
            <a:extLst>
              <a:ext uri="{FF2B5EF4-FFF2-40B4-BE49-F238E27FC236}">
                <a16:creationId xmlns:a16="http://schemas.microsoft.com/office/drawing/2014/main" id="{B0B4B4A9-4D03-4AA6-BAD5-81E6469F1FDB}"/>
              </a:ext>
            </a:extLst>
          </p:cNvPr>
          <p:cNvSpPr>
            <a:spLocks noGrp="1"/>
          </p:cNvSpPr>
          <p:nvPr>
            <p:ph type="ftr" sz="quarter" idx="11"/>
          </p:nvPr>
        </p:nvSpPr>
        <p:spPr/>
        <p:txBody>
          <a:bodyPr/>
          <a:lstStyle/>
          <a:p>
            <a:pPr>
              <a:defRPr/>
            </a:pPr>
            <a:r>
              <a:rPr lang="en-US"/>
              <a:t>Temperature, 01/Rev 00(c)Copyright. sentral sistem. Mei 2015</a:t>
            </a:r>
            <a:endParaRPr lang="en-US" dirty="0"/>
          </a:p>
        </p:txBody>
      </p:sp>
    </p:spTree>
    <p:extLst>
      <p:ext uri="{BB962C8B-B14F-4D97-AF65-F5344CB8AC3E}">
        <p14:creationId xmlns:p14="http://schemas.microsoft.com/office/powerpoint/2010/main" val="1749336814"/>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a:t>4. </a:t>
            </a:r>
            <a:r>
              <a:rPr lang="en-US" sz="2800" b="1" dirty="0" err="1"/>
              <a:t>Ketidakpastian</a:t>
            </a:r>
            <a:r>
              <a:rPr lang="en-US" sz="2800" b="1" dirty="0"/>
              <a:t> </a:t>
            </a:r>
            <a:r>
              <a:rPr lang="en-US" sz="2800" b="1" dirty="0" err="1"/>
              <a:t>akibat</a:t>
            </a:r>
            <a:r>
              <a:rPr lang="en-US" sz="2800" b="1" dirty="0"/>
              <a:t> </a:t>
            </a:r>
            <a:r>
              <a:rPr lang="en-US" sz="2800" b="1" dirty="0" err="1"/>
              <a:t>instabilitas</a:t>
            </a:r>
            <a:r>
              <a:rPr lang="en-US" sz="2800" b="1" dirty="0"/>
              <a:t> media</a:t>
            </a:r>
          </a:p>
        </p:txBody>
      </p:sp>
      <mc:AlternateContent xmlns:mc="http://schemas.openxmlformats.org/markup-compatibility/2006" xmlns:a14="http://schemas.microsoft.com/office/drawing/2010/main">
        <mc:Choice Requires="a14">
          <p:sp>
            <p:nvSpPr>
              <p:cNvPr id="5" name="Rectangle 4"/>
              <p:cNvSpPr/>
              <p:nvPr/>
            </p:nvSpPr>
            <p:spPr>
              <a:xfrm>
                <a:off x="0" y="1439409"/>
                <a:ext cx="8915400" cy="3424912"/>
              </a:xfrm>
              <a:prstGeom prst="rect">
                <a:avLst/>
              </a:prstGeom>
            </p:spPr>
            <p:txBody>
              <a:bodyPr wrap="square">
                <a:spAutoFit/>
              </a:bodyPr>
              <a:lstStyle/>
              <a:p>
                <a:pPr marL="270510">
                  <a:lnSpc>
                    <a:spcPct val="115000"/>
                  </a:lnSpc>
                  <a:spcAft>
                    <a:spcPts val="0"/>
                  </a:spcAft>
                  <a:tabLst>
                    <a:tab pos="27051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ida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a typeface="Times New Roman" panose="02020603050405020304" pitchFamily="18" charset="0"/>
                    <a:cs typeface="Times New Roman" panose="02020603050405020304" pitchFamily="18" charset="0"/>
                  </a:rPr>
                  <a:t>akibat</a:t>
                </a:r>
                <a:r>
                  <a:rPr lang="en-US" spc="5" dirty="0">
                    <a:ea typeface="Times New Roman" panose="02020603050405020304" pitchFamily="18" charset="0"/>
                    <a:cs typeface="Times New Roman" panose="02020603050405020304" pitchFamily="18" charset="0"/>
                  </a:rPr>
                  <a:t> </a:t>
                </a:r>
                <a:r>
                  <a:rPr lang="en-US" spc="5" dirty="0" err="1">
                    <a:ea typeface="Times New Roman" panose="02020603050405020304" pitchFamily="18" charset="0"/>
                    <a:cs typeface="Times New Roman" panose="02020603050405020304" pitchFamily="18" charset="0"/>
                  </a:rPr>
                  <a:t>ketidak-stabilan</a:t>
                </a:r>
                <a:r>
                  <a:rPr lang="en-US" spc="5" dirty="0">
                    <a:ea typeface="Times New Roman" panose="02020603050405020304" pitchFamily="18" charset="0"/>
                    <a:cs typeface="Times New Roman" panose="02020603050405020304" pitchFamily="18" charset="0"/>
                  </a:rPr>
                  <a:t> media </a:t>
                </a:r>
                <a:r>
                  <a:rPr lang="en-US" spc="5" dirty="0" err="1">
                    <a:ea typeface="Times New Roman" panose="02020603050405020304" pitchFamily="18" charset="0"/>
                    <a:cs typeface="Times New Roman" panose="02020603050405020304" pitchFamily="18" charset="0"/>
                  </a:rPr>
                  <a:t>kalibrasi</a:t>
                </a:r>
                <a:r>
                  <a:rPr lang="en-US" spc="5" dirty="0">
                    <a:ea typeface="Times New Roman" panose="02020603050405020304" pitchFamily="18" charset="0"/>
                    <a:cs typeface="Times New Roman" panose="02020603050405020304" pitchFamily="18" charset="0"/>
                  </a:rPr>
                  <a:t> </a:t>
                </a:r>
                <a:r>
                  <a:rPr lang="en-US" spc="5" dirty="0" err="1">
                    <a:ea typeface="Times New Roman" panose="02020603050405020304" pitchFamily="18" charset="0"/>
                    <a:cs typeface="Times New Roman" panose="02020603050405020304" pitchFamily="18" charset="0"/>
                  </a:rPr>
                  <a:t>dihitung</a:t>
                </a:r>
                <a:r>
                  <a:rPr lang="en-US" spc="5" dirty="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70510" algn="ctr">
                  <a:lnSpc>
                    <a:spcPct val="115000"/>
                  </a:lnSpc>
                  <a:spcAft>
                    <a:spcPts val="0"/>
                  </a:spcAft>
                  <a:tabLst>
                    <a:tab pos="270510" algn="l"/>
                  </a:tabLst>
                </a:pPr>
                <a:br>
                  <a:rPr lang="en-US" dirty="0">
                    <a:effectLst/>
                    <a:latin typeface="Times New Roman" panose="02020603050405020304" pitchFamily="18" charset="0"/>
                    <a:ea typeface="Times New Roman" panose="02020603050405020304" pitchFamily="18" charset="0"/>
                  </a:rPr>
                </a:br>
                <a:r>
                  <a:rPr lang="en-US" sz="2800" i="1" spc="55" dirty="0">
                    <a:effectLst/>
                    <a:latin typeface="Times New Roman" panose="02020603050405020304" pitchFamily="18" charset="0"/>
                    <a:ea typeface="Times New Roman" panose="02020603050405020304" pitchFamily="18" charset="0"/>
                    <a:cs typeface="Times New Roman" panose="02020603050405020304" pitchFamily="18" charset="0"/>
                  </a:rPr>
                  <a:t>U </a:t>
                </a:r>
                <a:r>
                  <a:rPr lang="en-US" sz="2800"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i="1" spc="5" dirty="0">
                    <a:ea typeface="Times New Roman" panose="02020603050405020304" pitchFamily="18" charset="0"/>
                    <a:cs typeface="Times New Roman" panose="02020603050405020304" pitchFamily="18" charset="0"/>
                  </a:rPr>
                  <a:t>instability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b="0" i="1" smtClean="0">
                            <a:effectLst/>
                            <a:latin typeface="Cambria Math" panose="02040503050406030204" pitchFamily="18" charset="0"/>
                            <a:ea typeface="Times New Roman" panose="02020603050405020304" pitchFamily="18" charset="0"/>
                            <a:cs typeface="Times New Roman" panose="02020603050405020304" pitchFamily="18" charset="0"/>
                          </a:rPr>
                          <m:t>𝑘𝑒𝑡𝑖𝑑𝑎𝑘𝑠𝑡𝑎𝑏𝑖𝑙𝑎𝑛</m:t>
                        </m:r>
                      </m:num>
                      <m:den>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oMath>
                </a14:m>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tabLst>
                    <a:tab pos="270510" algn="l"/>
                  </a:tabLs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0"/>
                  </a:spcAft>
                </a:pPr>
                <a:r>
                  <a:rPr lang="en-US" dirty="0" err="1">
                    <a:ea typeface="Times New Roman" panose="02020603050405020304" pitchFamily="18" charset="0"/>
                    <a:cs typeface="Times New Roman" panose="02020603050405020304" pitchFamily="18" charset="0"/>
                  </a:rPr>
                  <a:t>Be</a:t>
                </a:r>
                <a:r>
                  <a:rPr lang="en-US" spc="-5" dirty="0" err="1">
                    <a:ea typeface="Times New Roman" panose="02020603050405020304" pitchFamily="18" charset="0"/>
                    <a:cs typeface="Times New Roman" panose="02020603050405020304" pitchFamily="18" charset="0"/>
                  </a:rPr>
                  <a:t>s</a:t>
                </a:r>
                <a:r>
                  <a:rPr lang="en-US" spc="-10" dirty="0" err="1">
                    <a:ea typeface="Times New Roman" panose="02020603050405020304" pitchFamily="18" charset="0"/>
                    <a:cs typeface="Times New Roman" panose="02020603050405020304" pitchFamily="18" charset="0"/>
                  </a:rPr>
                  <a:t>a</a:t>
                </a:r>
                <a:r>
                  <a:rPr lang="en-US" spc="20" dirty="0" err="1">
                    <a:ea typeface="Times New Roman" panose="02020603050405020304" pitchFamily="18" charset="0"/>
                    <a:cs typeface="Times New Roman" panose="02020603050405020304" pitchFamily="18" charset="0"/>
                  </a:rPr>
                  <a:t>r</a:t>
                </a:r>
                <a:r>
                  <a:rPr lang="en-US" spc="-10" dirty="0" err="1">
                    <a:ea typeface="Times New Roman" panose="02020603050405020304" pitchFamily="18" charset="0"/>
                    <a:cs typeface="Times New Roman" panose="02020603050405020304" pitchFamily="18" charset="0"/>
                  </a:rPr>
                  <a:t>ny</a:t>
                </a:r>
                <a:r>
                  <a:rPr lang="en-US" dirty="0" err="1">
                    <a:ea typeface="Times New Roman" panose="02020603050405020304" pitchFamily="18" charset="0"/>
                    <a:cs typeface="Times New Roman" panose="02020603050405020304" pitchFamily="18" charset="0"/>
                  </a:rPr>
                  <a:t>a</a:t>
                </a:r>
                <a:r>
                  <a:rPr lang="en-US" spc="85" dirty="0">
                    <a:ea typeface="Times New Roman" panose="02020603050405020304" pitchFamily="18" charset="0"/>
                    <a:cs typeface="Times New Roman" panose="02020603050405020304" pitchFamily="18" charset="0"/>
                  </a:rPr>
                  <a:t> </a:t>
                </a:r>
                <a:r>
                  <a:rPr lang="en-US" spc="-10" dirty="0" err="1">
                    <a:ea typeface="Times New Roman" panose="02020603050405020304" pitchFamily="18" charset="0"/>
                    <a:cs typeface="Times New Roman" panose="02020603050405020304" pitchFamily="18" charset="0"/>
                  </a:rPr>
                  <a:t>n</a:t>
                </a:r>
                <a:r>
                  <a:rPr lang="en-US" dirty="0" err="1">
                    <a:ea typeface="Times New Roman" panose="02020603050405020304" pitchFamily="18" charset="0"/>
                    <a:cs typeface="Times New Roman" panose="02020603050405020304" pitchFamily="18" charset="0"/>
                  </a:rPr>
                  <a:t>il</a:t>
                </a:r>
                <a:r>
                  <a:rPr lang="en-US" spc="-10" dirty="0" err="1">
                    <a:ea typeface="Times New Roman" panose="02020603050405020304" pitchFamily="18" charset="0"/>
                    <a:cs typeface="Times New Roman" panose="02020603050405020304" pitchFamily="18" charset="0"/>
                  </a:rPr>
                  <a:t>a</a:t>
                </a:r>
                <a:r>
                  <a:rPr lang="en-US" dirty="0" err="1">
                    <a:ea typeface="Times New Roman" panose="02020603050405020304" pitchFamily="18" charset="0"/>
                    <a:cs typeface="Times New Roman" panose="02020603050405020304" pitchFamily="18" charset="0"/>
                  </a:rPr>
                  <a:t>i</a:t>
                </a:r>
                <a:r>
                  <a:rPr lang="en-US" spc="60"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d</a:t>
                </a:r>
                <a:r>
                  <a:rPr lang="en-US" spc="-10" dirty="0" err="1">
                    <a:ea typeface="Times New Roman" panose="02020603050405020304" pitchFamily="18" charset="0"/>
                    <a:cs typeface="Times New Roman" panose="02020603050405020304" pitchFamily="18" charset="0"/>
                  </a:rPr>
                  <a:t>e</a:t>
                </a:r>
                <a:r>
                  <a:rPr lang="en-US" spc="-5" dirty="0" err="1">
                    <a:ea typeface="Times New Roman" panose="02020603050405020304" pitchFamily="18" charset="0"/>
                    <a:cs typeface="Times New Roman" panose="02020603050405020304" pitchFamily="18" charset="0"/>
                  </a:rPr>
                  <a:t>r</a:t>
                </a:r>
                <a:r>
                  <a:rPr lang="en-US" dirty="0" err="1">
                    <a:ea typeface="Times New Roman" panose="02020603050405020304" pitchFamily="18" charset="0"/>
                    <a:cs typeface="Times New Roman" panose="02020603050405020304" pitchFamily="18" charset="0"/>
                  </a:rPr>
                  <a:t>aj</a:t>
                </a:r>
                <a:r>
                  <a:rPr lang="en-US" spc="-10" dirty="0" err="1">
                    <a:ea typeface="Times New Roman" panose="02020603050405020304" pitchFamily="18" charset="0"/>
                    <a:cs typeface="Times New Roman" panose="02020603050405020304" pitchFamily="18" charset="0"/>
                  </a:rPr>
                  <a:t>a</a:t>
                </a:r>
                <a:r>
                  <a:rPr lang="en-US" dirty="0" err="1">
                    <a:ea typeface="Times New Roman" panose="02020603050405020304" pitchFamily="18" charset="0"/>
                    <a:cs typeface="Times New Roman" panose="02020603050405020304" pitchFamily="18" charset="0"/>
                  </a:rPr>
                  <a:t>t</a:t>
                </a:r>
                <a:r>
                  <a:rPr lang="en-US" spc="70" dirty="0">
                    <a:ea typeface="Times New Roman" panose="02020603050405020304" pitchFamily="18" charset="0"/>
                    <a:cs typeface="Times New Roman" panose="02020603050405020304" pitchFamily="18" charset="0"/>
                  </a:rPr>
                  <a:t> </a:t>
                </a:r>
                <a:r>
                  <a:rPr lang="en-US" spc="-10" dirty="0" err="1">
                    <a:ea typeface="Times New Roman" panose="02020603050405020304" pitchFamily="18" charset="0"/>
                    <a:cs typeface="Times New Roman" panose="02020603050405020304" pitchFamily="18" charset="0"/>
                  </a:rPr>
                  <a:t>ke</a:t>
                </a:r>
                <a:r>
                  <a:rPr lang="en-US" dirty="0" err="1">
                    <a:ea typeface="Times New Roman" panose="02020603050405020304" pitchFamily="18" charset="0"/>
                    <a:cs typeface="Times New Roman" panose="02020603050405020304" pitchFamily="18" charset="0"/>
                  </a:rPr>
                  <a:t>be</a:t>
                </a:r>
                <a:r>
                  <a:rPr lang="en-US" spc="-10" dirty="0" err="1">
                    <a:ea typeface="Times New Roman" panose="02020603050405020304" pitchFamily="18" charset="0"/>
                    <a:cs typeface="Times New Roman" panose="02020603050405020304" pitchFamily="18" charset="0"/>
                  </a:rPr>
                  <a:t>b</a:t>
                </a:r>
                <a:r>
                  <a:rPr lang="en-US" dirty="0" err="1">
                    <a:ea typeface="Times New Roman" panose="02020603050405020304" pitchFamily="18" charset="0"/>
                    <a:cs typeface="Times New Roman" panose="02020603050405020304" pitchFamily="18" charset="0"/>
                  </a:rPr>
                  <a:t>a</a:t>
                </a:r>
                <a:r>
                  <a:rPr lang="en-US" spc="-5" dirty="0" err="1">
                    <a:ea typeface="Times New Roman" panose="02020603050405020304" pitchFamily="18" charset="0"/>
                    <a:cs typeface="Times New Roman" panose="02020603050405020304" pitchFamily="18" charset="0"/>
                  </a:rPr>
                  <a:t>s</a:t>
                </a:r>
                <a:r>
                  <a:rPr lang="en-US" dirty="0" err="1">
                    <a:ea typeface="Times New Roman" panose="02020603050405020304" pitchFamily="18" charset="0"/>
                    <a:cs typeface="Times New Roman" panose="02020603050405020304" pitchFamily="18" charset="0"/>
                  </a:rPr>
                  <a:t>an</a:t>
                </a:r>
                <a:r>
                  <a:rPr lang="en-US" spc="100" dirty="0">
                    <a:ea typeface="Times New Roman" panose="02020603050405020304" pitchFamily="18" charset="0"/>
                    <a:cs typeface="Times New Roman" panose="02020603050405020304" pitchFamily="18" charset="0"/>
                  </a:rPr>
                  <a:t> </a:t>
                </a:r>
                <a:r>
                  <a:rPr lang="en-US" spc="-10" dirty="0">
                    <a:ea typeface="Times New Roman" panose="02020603050405020304" pitchFamily="18" charset="0"/>
                    <a:cs typeface="Times New Roman" panose="02020603050405020304" pitchFamily="18" charset="0"/>
                  </a:rPr>
                  <a:t>v</a:t>
                </a:r>
                <a:r>
                  <a:rPr lang="en-US" spc="-10" baseline="-25000" dirty="0">
                    <a:ea typeface="Times New Roman" panose="02020603050405020304" pitchFamily="18" charset="0"/>
                    <a:cs typeface="Times New Roman" panose="02020603050405020304" pitchFamily="18" charset="0"/>
                  </a:rPr>
                  <a:t>4</a:t>
                </a:r>
                <a:r>
                  <a:rPr lang="en-US" spc="55" dirty="0">
                    <a:ea typeface="Times New Roman" panose="02020603050405020304" pitchFamily="18" charset="0"/>
                    <a:cs typeface="Times New Roman" panose="02020603050405020304" pitchFamily="18" charset="0"/>
                  </a:rPr>
                  <a:t> = ~, </a:t>
                </a:r>
                <a:r>
                  <a:rPr lang="en-US" spc="-10" dirty="0" err="1">
                    <a:ea typeface="Times New Roman" panose="02020603050405020304" pitchFamily="18" charset="0"/>
                    <a:cs typeface="Times New Roman" panose="02020603050405020304" pitchFamily="18" charset="0"/>
                  </a:rPr>
                  <a:t>dengan</a:t>
                </a:r>
                <a:r>
                  <a:rPr lang="en-US" spc="-10" dirty="0">
                    <a:ea typeface="Times New Roman" panose="02020603050405020304" pitchFamily="18" charset="0"/>
                    <a:cs typeface="Times New Roman" panose="02020603050405020304" pitchFamily="18" charset="0"/>
                  </a:rPr>
                  <a:t> </a:t>
                </a:r>
                <a:r>
                  <a:rPr lang="en-US" spc="-10" dirty="0" err="1">
                    <a:ea typeface="Times New Roman" panose="02020603050405020304" pitchFamily="18" charset="0"/>
                    <a:cs typeface="Times New Roman" panose="02020603050405020304" pitchFamily="18" charset="0"/>
                  </a:rPr>
                  <a:t>k</a:t>
                </a:r>
                <a:r>
                  <a:rPr lang="en-US" dirty="0" err="1">
                    <a:ea typeface="Times New Roman" panose="02020603050405020304" pitchFamily="18" charset="0"/>
                    <a:cs typeface="Times New Roman" panose="02020603050405020304" pitchFamily="18" charset="0"/>
                  </a:rPr>
                  <a:t>oefisien</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sensitifitas</a:t>
                </a:r>
                <a:r>
                  <a:rPr lang="en-US" dirty="0">
                    <a:ea typeface="Times New Roman" panose="02020603050405020304" pitchFamily="18" charset="0"/>
                    <a:cs typeface="Times New Roman" panose="02020603050405020304" pitchFamily="18" charset="0"/>
                  </a:rPr>
                  <a:t> c</a:t>
                </a:r>
                <a:r>
                  <a:rPr lang="en-US" baseline="-25000" dirty="0">
                    <a:ea typeface="Times New Roman" panose="02020603050405020304" pitchFamily="18" charset="0"/>
                    <a:cs typeface="Times New Roman" panose="02020603050405020304" pitchFamily="18" charset="0"/>
                  </a:rPr>
                  <a:t>4</a:t>
                </a:r>
                <a:r>
                  <a:rPr lang="en-US" dirty="0">
                    <a:ea typeface="Times New Roman" panose="02020603050405020304" pitchFamily="18" charset="0"/>
                    <a:cs typeface="Times New Roman" panose="02020603050405020304" pitchFamily="18" charset="0"/>
                  </a:rPr>
                  <a:t> = 1</a:t>
                </a: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439409"/>
                <a:ext cx="8915400" cy="3424912"/>
              </a:xfrm>
              <a:prstGeom prst="rect">
                <a:avLst/>
              </a:prstGeom>
              <a:blipFill rotWithShape="0">
                <a:blip r:embed="rId2"/>
                <a:stretch>
                  <a:fillRect t="-712" r="-957" b="-2135"/>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AE11F8C-E495-4767-8FA8-B0C940DD02E4}"/>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78257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6933"/>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a:t>5. </a:t>
            </a:r>
            <a:r>
              <a:rPr lang="en-US" sz="2800" b="1" dirty="0" err="1"/>
              <a:t>Ketidakpastian</a:t>
            </a:r>
            <a:r>
              <a:rPr lang="en-US" sz="2800" b="1" dirty="0"/>
              <a:t> </a:t>
            </a:r>
            <a:r>
              <a:rPr lang="en-US" sz="2800" b="1" dirty="0" err="1"/>
              <a:t>akibat</a:t>
            </a:r>
            <a:r>
              <a:rPr lang="en-US" sz="2800" b="1" dirty="0"/>
              <a:t> </a:t>
            </a:r>
            <a:r>
              <a:rPr lang="en-US" sz="2800" b="1" dirty="0" err="1"/>
              <a:t>instabilitas</a:t>
            </a:r>
            <a:r>
              <a:rPr lang="en-US" sz="2800" b="1" dirty="0"/>
              <a:t> media</a:t>
            </a:r>
          </a:p>
        </p:txBody>
      </p:sp>
      <mc:AlternateContent xmlns:mc="http://schemas.openxmlformats.org/markup-compatibility/2006" xmlns:a14="http://schemas.microsoft.com/office/drawing/2010/main">
        <mc:Choice Requires="a14">
          <p:sp>
            <p:nvSpPr>
              <p:cNvPr id="2" name="Rectangle 1"/>
              <p:cNvSpPr/>
              <p:nvPr/>
            </p:nvSpPr>
            <p:spPr>
              <a:xfrm>
                <a:off x="0" y="1439409"/>
                <a:ext cx="8915400" cy="5123839"/>
              </a:xfrm>
              <a:prstGeom prst="rect">
                <a:avLst/>
              </a:prstGeom>
            </p:spPr>
            <p:txBody>
              <a:bodyPr wrap="square">
                <a:spAutoFit/>
              </a:bodyPr>
              <a:lstStyle/>
              <a:p>
                <a:pPr marL="270510">
                  <a:lnSpc>
                    <a:spcPct val="115000"/>
                  </a:lnSpc>
                  <a:spcAft>
                    <a:spcPts val="0"/>
                  </a:spcAft>
                  <a:tabLst>
                    <a:tab pos="270510" algn="l"/>
                  </a:tabLs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K</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et</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ida</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pc="15"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pc="1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pc="5" dirty="0">
                    <a:effectLst/>
                    <a:latin typeface="Times New Roman" panose="02020603050405020304" pitchFamily="18" charset="0"/>
                    <a:ea typeface="Times New Roman" panose="02020603050405020304" pitchFamily="18" charset="0"/>
                    <a:cs typeface="Times New Roman" panose="02020603050405020304" pitchFamily="18" charset="0"/>
                  </a:rPr>
                  <a:t>drift</a:t>
                </a:r>
                <a:r>
                  <a:rPr lang="id-ID"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35" dirty="0" err="1">
                    <a:effectLst/>
                    <a:latin typeface="Times New Roman" panose="02020603050405020304" pitchFamily="18" charset="0"/>
                    <a:ea typeface="Times New Roman" panose="02020603050405020304" pitchFamily="18" charset="0"/>
                    <a:cs typeface="Times New Roman" panose="02020603050405020304" pitchFamily="18" charset="0"/>
                  </a:rPr>
                  <a:t>standar</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35" dirty="0" err="1">
                    <a:effectLst/>
                    <a:latin typeface="Times New Roman" panose="02020603050405020304" pitchFamily="18" charset="0"/>
                    <a:ea typeface="Times New Roman" panose="02020603050405020304" pitchFamily="18" charset="0"/>
                    <a:cs typeface="Times New Roman" panose="02020603050405020304" pitchFamily="18" charset="0"/>
                  </a:rPr>
                  <a:t>dihitung</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den</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pc="-10" dirty="0" err="1">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pc="5" dirty="0" err="1">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us</a:t>
                </a:r>
                <a:r>
                  <a:rPr lang="en-US"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70510" algn="ctr">
                  <a:lnSpc>
                    <a:spcPct val="115000"/>
                  </a:lnSpc>
                  <a:spcAft>
                    <a:spcPts val="0"/>
                  </a:spcAft>
                  <a:tabLst>
                    <a:tab pos="270510" algn="l"/>
                  </a:tabLst>
                </a:pPr>
                <a:br>
                  <a:rPr lang="en-US" dirty="0">
                    <a:effectLst/>
                    <a:latin typeface="Times New Roman" panose="02020603050405020304" pitchFamily="18" charset="0"/>
                    <a:ea typeface="Times New Roman" panose="02020603050405020304" pitchFamily="18" charset="0"/>
                  </a:rPr>
                </a:br>
                <a:r>
                  <a:rPr lang="en-US" sz="2800" i="1" spc="55" dirty="0">
                    <a:effectLst/>
                    <a:latin typeface="Times New Roman" panose="02020603050405020304" pitchFamily="18" charset="0"/>
                    <a:ea typeface="Times New Roman" panose="02020603050405020304" pitchFamily="18" charset="0"/>
                    <a:cs typeface="Times New Roman" panose="02020603050405020304" pitchFamily="18" charset="0"/>
                  </a:rPr>
                  <a:t>U </a:t>
                </a:r>
                <a:r>
                  <a:rPr lang="en-US" sz="2800" spc="3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id-ID" sz="2800" i="1"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800" i="1" spc="5" dirty="0">
                    <a:effectLst/>
                    <a:latin typeface="Times New Roman" panose="02020603050405020304" pitchFamily="18" charset="0"/>
                    <a:ea typeface="Times New Roman" panose="02020603050405020304" pitchFamily="18" charset="0"/>
                    <a:cs typeface="Times New Roman" panose="02020603050405020304" pitchFamily="18" charset="0"/>
                  </a:rPr>
                  <a:t>rift</a:t>
                </a:r>
                <a:r>
                  <a:rPr lang="en-US" sz="2800" i="1" spc="-20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𝑑𝑟𝑖𝑓𝑡</m:t>
                        </m:r>
                      </m:num>
                      <m:den>
                        <m:rad>
                          <m:radPr>
                            <m:degHide m:val="on"/>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oMath>
                </a14:m>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tabLst>
                    <a:tab pos="270510" algn="l"/>
                  </a:tabLst>
                </a:pPr>
                <a:r>
                  <a:rPr lang="en-US" sz="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gn="ctr">
                  <a:lnSpc>
                    <a:spcPct val="115000"/>
                  </a:lnSpc>
                  <a:spcAft>
                    <a:spcPts val="0"/>
                  </a:spcAft>
                  <a:tabLst>
                    <a:tab pos="270510" algn="l"/>
                  </a:tabLst>
                </a:pPr>
                <a:r>
                  <a:rPr lang="id-ID" dirty="0">
                    <a:effectLst/>
                    <a:latin typeface="Times New Roman" panose="02020603050405020304" pitchFamily="18" charset="0"/>
                    <a:ea typeface="Times New Roman" panose="02020603050405020304" pitchFamily="18" charset="0"/>
                    <a:cs typeface="Times New Roman" panose="02020603050405020304" pitchFamily="18" charset="0"/>
                  </a:rPr>
                  <a:t>drift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 K2 – K1|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dimana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K2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penyimpangan</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standar</a:t>
                </a:r>
                <a:r>
                  <a:rPr lang="en-US" dirty="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kalibrasi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terakhir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K1 =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nilai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penyimpangan</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standar</a:t>
                </a:r>
                <a:r>
                  <a:rPr lang="en-US" dirty="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pada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kalibrasi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sebelumnya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270510">
                  <a:lnSpc>
                    <a:spcPct val="115000"/>
                  </a:lnSpc>
                  <a:spcAft>
                    <a:spcPts val="0"/>
                  </a:spcAft>
                  <a:tabLst>
                    <a:tab pos="270510" algn="l"/>
                  </a:tabLst>
                </a:pPr>
                <a:endParaRPr lang="en-US" dirty="0">
                  <a:ea typeface="Times New Roman" panose="02020603050405020304" pitchFamily="18" charset="0"/>
                  <a:cs typeface="Times New Roman" panose="02020603050405020304" pitchFamily="18" charset="0"/>
                </a:endParaRPr>
              </a:p>
              <a:p>
                <a:pPr marL="270510">
                  <a:lnSpc>
                    <a:spcPct val="115000"/>
                  </a:lnSpc>
                  <a:spcAft>
                    <a:spcPts val="0"/>
                  </a:spcAft>
                  <a:tabLst>
                    <a:tab pos="270510" algn="l"/>
                  </a:tabLst>
                </a:pPr>
                <a:r>
                  <a:rPr lang="en-US" dirty="0" err="1">
                    <a:ea typeface="Times New Roman" panose="02020603050405020304" pitchFamily="18" charset="0"/>
                    <a:cs typeface="Times New Roman" panose="02020603050405020304" pitchFamily="18" charset="0"/>
                  </a:rPr>
                  <a:t>Be</a:t>
                </a:r>
                <a:r>
                  <a:rPr lang="en-US" spc="-5" dirty="0" err="1">
                    <a:ea typeface="Times New Roman" panose="02020603050405020304" pitchFamily="18" charset="0"/>
                    <a:cs typeface="Times New Roman" panose="02020603050405020304" pitchFamily="18" charset="0"/>
                  </a:rPr>
                  <a:t>s</a:t>
                </a:r>
                <a:r>
                  <a:rPr lang="en-US" spc="-10" dirty="0" err="1">
                    <a:ea typeface="Times New Roman" panose="02020603050405020304" pitchFamily="18" charset="0"/>
                    <a:cs typeface="Times New Roman" panose="02020603050405020304" pitchFamily="18" charset="0"/>
                  </a:rPr>
                  <a:t>a</a:t>
                </a:r>
                <a:r>
                  <a:rPr lang="en-US" spc="20" dirty="0" err="1">
                    <a:ea typeface="Times New Roman" panose="02020603050405020304" pitchFamily="18" charset="0"/>
                    <a:cs typeface="Times New Roman" panose="02020603050405020304" pitchFamily="18" charset="0"/>
                  </a:rPr>
                  <a:t>r</a:t>
                </a:r>
                <a:r>
                  <a:rPr lang="en-US" spc="-10" dirty="0" err="1">
                    <a:ea typeface="Times New Roman" panose="02020603050405020304" pitchFamily="18" charset="0"/>
                    <a:cs typeface="Times New Roman" panose="02020603050405020304" pitchFamily="18" charset="0"/>
                  </a:rPr>
                  <a:t>ny</a:t>
                </a:r>
                <a:r>
                  <a:rPr lang="en-US" dirty="0" err="1">
                    <a:ea typeface="Times New Roman" panose="02020603050405020304" pitchFamily="18" charset="0"/>
                    <a:cs typeface="Times New Roman" panose="02020603050405020304" pitchFamily="18" charset="0"/>
                  </a:rPr>
                  <a:t>a</a:t>
                </a:r>
                <a:r>
                  <a:rPr lang="en-US" spc="85" dirty="0">
                    <a:ea typeface="Times New Roman" panose="02020603050405020304" pitchFamily="18" charset="0"/>
                    <a:cs typeface="Times New Roman" panose="02020603050405020304" pitchFamily="18" charset="0"/>
                  </a:rPr>
                  <a:t> </a:t>
                </a:r>
                <a:r>
                  <a:rPr lang="en-US" spc="-10" dirty="0" err="1">
                    <a:ea typeface="Times New Roman" panose="02020603050405020304" pitchFamily="18" charset="0"/>
                    <a:cs typeface="Times New Roman" panose="02020603050405020304" pitchFamily="18" charset="0"/>
                  </a:rPr>
                  <a:t>n</a:t>
                </a:r>
                <a:r>
                  <a:rPr lang="en-US" dirty="0" err="1">
                    <a:ea typeface="Times New Roman" panose="02020603050405020304" pitchFamily="18" charset="0"/>
                    <a:cs typeface="Times New Roman" panose="02020603050405020304" pitchFamily="18" charset="0"/>
                  </a:rPr>
                  <a:t>il</a:t>
                </a:r>
                <a:r>
                  <a:rPr lang="en-US" spc="-10" dirty="0" err="1">
                    <a:ea typeface="Times New Roman" panose="02020603050405020304" pitchFamily="18" charset="0"/>
                    <a:cs typeface="Times New Roman" panose="02020603050405020304" pitchFamily="18" charset="0"/>
                  </a:rPr>
                  <a:t>a</a:t>
                </a:r>
                <a:r>
                  <a:rPr lang="en-US" dirty="0" err="1">
                    <a:ea typeface="Times New Roman" panose="02020603050405020304" pitchFamily="18" charset="0"/>
                    <a:cs typeface="Times New Roman" panose="02020603050405020304" pitchFamily="18" charset="0"/>
                  </a:rPr>
                  <a:t>i</a:t>
                </a:r>
                <a:r>
                  <a:rPr lang="en-US" spc="60"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d</a:t>
                </a:r>
                <a:r>
                  <a:rPr lang="en-US" spc="-10" dirty="0" err="1">
                    <a:ea typeface="Times New Roman" panose="02020603050405020304" pitchFamily="18" charset="0"/>
                    <a:cs typeface="Times New Roman" panose="02020603050405020304" pitchFamily="18" charset="0"/>
                  </a:rPr>
                  <a:t>e</a:t>
                </a:r>
                <a:r>
                  <a:rPr lang="en-US" spc="-5" dirty="0" err="1">
                    <a:ea typeface="Times New Roman" panose="02020603050405020304" pitchFamily="18" charset="0"/>
                    <a:cs typeface="Times New Roman" panose="02020603050405020304" pitchFamily="18" charset="0"/>
                  </a:rPr>
                  <a:t>r</a:t>
                </a:r>
                <a:r>
                  <a:rPr lang="en-US" dirty="0" err="1">
                    <a:ea typeface="Times New Roman" panose="02020603050405020304" pitchFamily="18" charset="0"/>
                    <a:cs typeface="Times New Roman" panose="02020603050405020304" pitchFamily="18" charset="0"/>
                  </a:rPr>
                  <a:t>aj</a:t>
                </a:r>
                <a:r>
                  <a:rPr lang="en-US" spc="-10" dirty="0" err="1">
                    <a:ea typeface="Times New Roman" panose="02020603050405020304" pitchFamily="18" charset="0"/>
                    <a:cs typeface="Times New Roman" panose="02020603050405020304" pitchFamily="18" charset="0"/>
                  </a:rPr>
                  <a:t>a</a:t>
                </a:r>
                <a:r>
                  <a:rPr lang="en-US" dirty="0" err="1">
                    <a:ea typeface="Times New Roman" panose="02020603050405020304" pitchFamily="18" charset="0"/>
                    <a:cs typeface="Times New Roman" panose="02020603050405020304" pitchFamily="18" charset="0"/>
                  </a:rPr>
                  <a:t>t</a:t>
                </a:r>
                <a:r>
                  <a:rPr lang="en-US" spc="70" dirty="0">
                    <a:ea typeface="Times New Roman" panose="02020603050405020304" pitchFamily="18" charset="0"/>
                    <a:cs typeface="Times New Roman" panose="02020603050405020304" pitchFamily="18" charset="0"/>
                  </a:rPr>
                  <a:t> </a:t>
                </a:r>
                <a:r>
                  <a:rPr lang="en-US" spc="-10" dirty="0" err="1">
                    <a:ea typeface="Times New Roman" panose="02020603050405020304" pitchFamily="18" charset="0"/>
                    <a:cs typeface="Times New Roman" panose="02020603050405020304" pitchFamily="18" charset="0"/>
                  </a:rPr>
                  <a:t>ke</a:t>
                </a:r>
                <a:r>
                  <a:rPr lang="en-US" dirty="0" err="1">
                    <a:ea typeface="Times New Roman" panose="02020603050405020304" pitchFamily="18" charset="0"/>
                    <a:cs typeface="Times New Roman" panose="02020603050405020304" pitchFamily="18" charset="0"/>
                  </a:rPr>
                  <a:t>be</a:t>
                </a:r>
                <a:r>
                  <a:rPr lang="en-US" spc="-10" dirty="0" err="1">
                    <a:ea typeface="Times New Roman" panose="02020603050405020304" pitchFamily="18" charset="0"/>
                    <a:cs typeface="Times New Roman" panose="02020603050405020304" pitchFamily="18" charset="0"/>
                  </a:rPr>
                  <a:t>b</a:t>
                </a:r>
                <a:r>
                  <a:rPr lang="en-US" dirty="0" err="1">
                    <a:ea typeface="Times New Roman" panose="02020603050405020304" pitchFamily="18" charset="0"/>
                    <a:cs typeface="Times New Roman" panose="02020603050405020304" pitchFamily="18" charset="0"/>
                  </a:rPr>
                  <a:t>a</a:t>
                </a:r>
                <a:r>
                  <a:rPr lang="en-US" spc="-5" dirty="0" err="1">
                    <a:ea typeface="Times New Roman" panose="02020603050405020304" pitchFamily="18" charset="0"/>
                    <a:cs typeface="Times New Roman" panose="02020603050405020304" pitchFamily="18" charset="0"/>
                  </a:rPr>
                  <a:t>s</a:t>
                </a:r>
                <a:r>
                  <a:rPr lang="en-US" dirty="0" err="1">
                    <a:ea typeface="Times New Roman" panose="02020603050405020304" pitchFamily="18" charset="0"/>
                    <a:cs typeface="Times New Roman" panose="02020603050405020304" pitchFamily="18" charset="0"/>
                  </a:rPr>
                  <a:t>an</a:t>
                </a:r>
                <a:r>
                  <a:rPr lang="en-US" spc="100" dirty="0">
                    <a:ea typeface="Times New Roman" panose="02020603050405020304" pitchFamily="18" charset="0"/>
                    <a:cs typeface="Times New Roman" panose="02020603050405020304" pitchFamily="18" charset="0"/>
                  </a:rPr>
                  <a:t> </a:t>
                </a:r>
                <a:r>
                  <a:rPr lang="en-US" spc="-10" dirty="0">
                    <a:ea typeface="Times New Roman" panose="02020603050405020304" pitchFamily="18" charset="0"/>
                    <a:cs typeface="Times New Roman" panose="02020603050405020304" pitchFamily="18" charset="0"/>
                  </a:rPr>
                  <a:t>v</a:t>
                </a:r>
                <a:r>
                  <a:rPr lang="en-US" spc="-10" baseline="-25000" dirty="0">
                    <a:ea typeface="Times New Roman" panose="02020603050405020304" pitchFamily="18" charset="0"/>
                    <a:cs typeface="Times New Roman" panose="02020603050405020304" pitchFamily="18" charset="0"/>
                  </a:rPr>
                  <a:t>5</a:t>
                </a:r>
                <a:r>
                  <a:rPr lang="en-US" spc="55" dirty="0">
                    <a:ea typeface="Times New Roman" panose="02020603050405020304" pitchFamily="18" charset="0"/>
                    <a:cs typeface="Times New Roman" panose="02020603050405020304" pitchFamily="18" charset="0"/>
                  </a:rPr>
                  <a:t> = ~, </a:t>
                </a:r>
                <a:r>
                  <a:rPr lang="en-US" spc="-10" dirty="0" err="1">
                    <a:ea typeface="Times New Roman" panose="02020603050405020304" pitchFamily="18" charset="0"/>
                    <a:cs typeface="Times New Roman" panose="02020603050405020304" pitchFamily="18" charset="0"/>
                  </a:rPr>
                  <a:t>dengan</a:t>
                </a:r>
                <a:r>
                  <a:rPr lang="en-US" spc="-10" dirty="0">
                    <a:ea typeface="Times New Roman" panose="02020603050405020304" pitchFamily="18" charset="0"/>
                    <a:cs typeface="Times New Roman" panose="02020603050405020304" pitchFamily="18" charset="0"/>
                  </a:rPr>
                  <a:t> </a:t>
                </a:r>
                <a:r>
                  <a:rPr lang="en-US" spc="-10" dirty="0" err="1">
                    <a:ea typeface="Times New Roman" panose="02020603050405020304" pitchFamily="18" charset="0"/>
                    <a:cs typeface="Times New Roman" panose="02020603050405020304" pitchFamily="18" charset="0"/>
                  </a:rPr>
                  <a:t>k</a:t>
                </a:r>
                <a:r>
                  <a:rPr lang="en-US" dirty="0" err="1">
                    <a:ea typeface="Times New Roman" panose="02020603050405020304" pitchFamily="18" charset="0"/>
                    <a:cs typeface="Times New Roman" panose="02020603050405020304" pitchFamily="18" charset="0"/>
                  </a:rPr>
                  <a:t>oefisien</a:t>
                </a:r>
                <a:r>
                  <a:rPr lang="en-US" dirty="0">
                    <a:ea typeface="Times New Roman" panose="02020603050405020304" pitchFamily="18" charset="0"/>
                    <a:cs typeface="Times New Roman" panose="02020603050405020304" pitchFamily="18" charset="0"/>
                  </a:rPr>
                  <a:t> </a:t>
                </a:r>
                <a:r>
                  <a:rPr lang="en-US" dirty="0" err="1">
                    <a:ea typeface="Times New Roman" panose="02020603050405020304" pitchFamily="18" charset="0"/>
                    <a:cs typeface="Times New Roman" panose="02020603050405020304" pitchFamily="18" charset="0"/>
                  </a:rPr>
                  <a:t>sensitifitas</a:t>
                </a:r>
                <a:r>
                  <a:rPr lang="en-US" dirty="0">
                    <a:ea typeface="Times New Roman" panose="02020603050405020304" pitchFamily="18" charset="0"/>
                    <a:cs typeface="Times New Roman" panose="02020603050405020304" pitchFamily="18" charset="0"/>
                  </a:rPr>
                  <a:t> c</a:t>
                </a:r>
                <a:r>
                  <a:rPr lang="en-US" baseline="-25000" dirty="0">
                    <a:ea typeface="Times New Roman" panose="02020603050405020304" pitchFamily="18" charset="0"/>
                    <a:cs typeface="Times New Roman" panose="02020603050405020304" pitchFamily="18" charset="0"/>
                  </a:rPr>
                  <a:t>5</a:t>
                </a:r>
                <a:r>
                  <a:rPr lang="en-US" dirty="0">
                    <a:ea typeface="Times New Roman" panose="02020603050405020304" pitchFamily="18" charset="0"/>
                    <a:cs typeface="Times New Roman" panose="02020603050405020304" pitchFamily="18" charset="0"/>
                  </a:rPr>
                  <a:t> = 1</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39409"/>
                <a:ext cx="8915400" cy="5123839"/>
              </a:xfrm>
              <a:prstGeom prst="rect">
                <a:avLst/>
              </a:prstGeom>
              <a:blipFill rotWithShape="0">
                <a:blip r:embed="rId2"/>
                <a:stretch>
                  <a:fillRect t="-476" b="-107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E4D5D77-C865-4147-B54D-5A2648624F7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500111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err="1"/>
              <a:t>Ketidakpastian</a:t>
            </a:r>
            <a:r>
              <a:rPr lang="en-US" sz="2800" b="1" dirty="0"/>
              <a:t> </a:t>
            </a:r>
            <a:r>
              <a:rPr lang="en-US" sz="2800" b="1" dirty="0" err="1"/>
              <a:t>Gabungan</a:t>
            </a:r>
            <a:r>
              <a:rPr lang="en-US" sz="2800" b="1" dirty="0"/>
              <a:t> </a:t>
            </a:r>
            <a:r>
              <a:rPr lang="en-US" sz="2800" b="1" dirty="0" err="1"/>
              <a:t>dan</a:t>
            </a:r>
            <a:r>
              <a:rPr lang="en-US" sz="2800" b="1" dirty="0"/>
              <a:t> </a:t>
            </a:r>
            <a:r>
              <a:rPr lang="en-US" sz="2800" b="1" dirty="0" err="1"/>
              <a:t>Bentangan</a:t>
            </a:r>
            <a:endParaRPr lang="en-US" sz="2800" b="1" dirty="0"/>
          </a:p>
        </p:txBody>
      </p:sp>
      <p:sp>
        <p:nvSpPr>
          <p:cNvPr id="4" name="Rectangle 7"/>
          <p:cNvSpPr txBox="1">
            <a:spLocks/>
          </p:cNvSpPr>
          <p:nvPr/>
        </p:nvSpPr>
        <p:spPr bwMode="auto">
          <a:xfrm>
            <a:off x="685800" y="1796141"/>
            <a:ext cx="7772400" cy="391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Ketidakpastian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baku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gabungan</a:t>
            </a:r>
            <a:r>
              <a:rPr lang="en-US" altLang="en-US" sz="2400" dirty="0">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u</a:t>
            </a:r>
            <a:r>
              <a:rPr lang="en-US" altLang="en-US" sz="2400" baseline="-25000" dirty="0" err="1">
                <a:solidFill>
                  <a:srgbClr val="000000"/>
                </a:solidFill>
                <a:latin typeface="Times New Roman" panose="02020603050405020304" pitchFamily="18" charset="0"/>
                <a:cs typeface="Times New Roman" panose="02020603050405020304" pitchFamily="18" charset="0"/>
              </a:rPr>
              <a:t>c</a:t>
            </a:r>
            <a:r>
              <a:rPr lang="en-US" altLang="en-US" sz="2400" dirty="0">
                <a:latin typeface="Times New Roman" panose="02020603050405020304" pitchFamily="18" charset="0"/>
                <a:cs typeface="Times New Roman" panose="02020603050405020304" pitchFamily="18" charset="0"/>
              </a:rPr>
              <a:t>)</a:t>
            </a:r>
            <a:r>
              <a:rPr lang="id-ID"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kalibrasi</a:t>
            </a:r>
            <a:r>
              <a:rPr lang="en-US" altLang="en-US" sz="2400" dirty="0">
                <a:latin typeface="Times New Roman" panose="02020603050405020304" pitchFamily="18" charset="0"/>
                <a:cs typeface="Times New Roman" panose="02020603050405020304" pitchFamily="18" charset="0"/>
              </a:rPr>
              <a:t> :</a:t>
            </a:r>
          </a:p>
          <a:p>
            <a:pPr marL="457200" indent="-45720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p>
          <a:p>
            <a:pPr marL="457200" indent="-457200"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p>
          <a:p>
            <a:pPr marL="0" indent="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asumsi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mempunyai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distribusi</a:t>
            </a:r>
            <a:r>
              <a:rPr lang="en-US" altLang="en-US" sz="2400" dirty="0">
                <a:latin typeface="Times New Roman" panose="02020603050405020304" pitchFamily="18" charset="0"/>
                <a:cs typeface="Times New Roman" panose="02020603050405020304" pitchFamily="18" charset="0"/>
              </a:rPr>
              <a:t> normal </a:t>
            </a:r>
            <a:r>
              <a:rPr lang="en-US" altLang="en-US" sz="2400" dirty="0" err="1">
                <a:latin typeface="Times New Roman" panose="02020603050405020304" pitchFamily="18" charset="0"/>
                <a:cs typeface="Times New Roman" panose="02020603050405020304" pitchFamily="18" charset="0"/>
              </a:rPr>
              <a:t>maka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ketidakpastian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bentangannya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dapat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diperoleh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faktor</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cakupan</a:t>
            </a:r>
            <a:r>
              <a:rPr lang="en-US" altLang="en-US" sz="2400" dirty="0">
                <a:latin typeface="Times New Roman" panose="02020603050405020304" pitchFamily="18" charset="0"/>
                <a:cs typeface="Times New Roman" panose="02020603050405020304" pitchFamily="18" charset="0"/>
              </a:rPr>
              <a:t>, k = 2) :</a:t>
            </a:r>
          </a:p>
          <a:p>
            <a:pPr marL="457200" indent="-45720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457200" indent="-457200" algn="ctr" eaLnBrk="1" hangingPunct="1">
              <a:buFont typeface="Wingdings" panose="05000000000000000000" pitchFamily="2" charset="2"/>
              <a:buNone/>
            </a:pPr>
            <a:r>
              <a:rPr lang="en-US" altLang="en-US" sz="2400" dirty="0">
                <a:solidFill>
                  <a:srgbClr val="000000"/>
                </a:solidFill>
                <a:latin typeface="Times New Roman" panose="02020603050405020304" pitchFamily="18" charset="0"/>
                <a:cs typeface="Times New Roman" panose="02020603050405020304" pitchFamily="18" charset="0"/>
              </a:rPr>
              <a:t>U</a:t>
            </a:r>
            <a:r>
              <a:rPr lang="id-ID" altLang="en-US" sz="2400" baseline="-25000" dirty="0">
                <a:solidFill>
                  <a:srgbClr val="000000"/>
                </a:solidFill>
                <a:latin typeface="Times New Roman" panose="02020603050405020304" pitchFamily="18" charset="0"/>
                <a:cs typeface="Times New Roman" panose="02020603050405020304" pitchFamily="18" charset="0"/>
              </a:rPr>
              <a:t>e</a:t>
            </a:r>
            <a:r>
              <a:rPr lang="en-US" altLang="en-US" sz="2400" dirty="0">
                <a:solidFill>
                  <a:srgbClr val="000000"/>
                </a:solidFill>
                <a:latin typeface="Times New Roman" panose="02020603050405020304" pitchFamily="18" charset="0"/>
                <a:cs typeface="Times New Roman" panose="02020603050405020304" pitchFamily="18" charset="0"/>
              </a:rPr>
              <a:t> = </a:t>
            </a:r>
            <a:r>
              <a:rPr lang="id-ID" altLang="en-US" sz="2400" dirty="0">
                <a:solidFill>
                  <a:srgbClr val="000000"/>
                </a:solidFill>
                <a:latin typeface="Times New Roman" panose="02020603050405020304" pitchFamily="18" charset="0"/>
                <a:cs typeface="Times New Roman" panose="02020603050405020304" pitchFamily="18" charset="0"/>
              </a:rPr>
              <a:t>U</a:t>
            </a:r>
            <a:r>
              <a:rPr lang="en-US" altLang="en-US" sz="2400" baseline="-25000" dirty="0">
                <a:solidFill>
                  <a:srgbClr val="000000"/>
                </a:solidFill>
                <a:latin typeface="Times New Roman" panose="02020603050405020304" pitchFamily="18" charset="0"/>
                <a:cs typeface="Times New Roman" panose="02020603050405020304" pitchFamily="18" charset="0"/>
              </a:rPr>
              <a:t>c</a:t>
            </a:r>
            <a:r>
              <a:rPr lang="en-US" altLang="en-US" sz="2400" dirty="0">
                <a:solidFill>
                  <a:srgbClr val="000000"/>
                </a:solidFill>
                <a:latin typeface="Times New Roman" panose="02020603050405020304" pitchFamily="18" charset="0"/>
                <a:cs typeface="Times New Roman" panose="02020603050405020304" pitchFamily="18" charset="0"/>
              </a:rPr>
              <a:t> x 2</a:t>
            </a:r>
          </a:p>
          <a:p>
            <a:pPr marL="457200" indent="-457200" eaLnBrk="1" hangingPunct="1">
              <a:buFont typeface="Wingdings" panose="05000000000000000000" pitchFamily="2" charset="2"/>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r>
              <a:rPr lang="en-US" altLang="en-US" sz="2400" i="1" dirty="0">
                <a:latin typeface="Times New Roman" panose="02020603050405020304" pitchFamily="18" charset="0"/>
                <a:cs typeface="Times New Roman" panose="02020603050405020304" pitchFamily="18" charset="0"/>
              </a:rPr>
              <a:t>				</a:t>
            </a:r>
            <a:r>
              <a:rPr lang="en-US" altLang="en-US" sz="2400" b="1" i="1" dirty="0">
                <a:solidFill>
                  <a:srgbClr val="000000"/>
                </a:solidFill>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graphicFrame>
        <p:nvGraphicFramePr>
          <p:cNvPr id="5" name="Object 1"/>
          <p:cNvGraphicFramePr>
            <a:graphicFrameLocks noChangeAspect="1"/>
          </p:cNvGraphicFramePr>
          <p:nvPr/>
        </p:nvGraphicFramePr>
        <p:xfrm>
          <a:off x="3090862" y="2196649"/>
          <a:ext cx="2809875" cy="1214437"/>
        </p:xfrm>
        <a:graphic>
          <a:graphicData uri="http://schemas.openxmlformats.org/presentationml/2006/ole">
            <mc:AlternateContent xmlns:mc="http://schemas.openxmlformats.org/markup-compatibility/2006">
              <mc:Choice xmlns:v="urn:schemas-microsoft-com:vml" Requires="v">
                <p:oleObj name="Equation" r:id="rId2" imgW="1129810" imgH="482391" progId="Equation.3">
                  <p:embed/>
                </p:oleObj>
              </mc:Choice>
              <mc:Fallback>
                <p:oleObj name="Equation" r:id="rId2" imgW="1129810" imgH="482391"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62" y="2196649"/>
                        <a:ext cx="28098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7D50BA91-A49D-4E07-9701-97078A050814}"/>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102836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r>
              <a:rPr lang="en-US" sz="2800" b="1" dirty="0"/>
              <a:t> </a:t>
            </a:r>
            <a:br>
              <a:rPr lang="en-US" sz="2800" b="1" dirty="0"/>
            </a:br>
            <a:r>
              <a:rPr lang="en-US" sz="2800" b="1" dirty="0" err="1"/>
              <a:t>Mencari</a:t>
            </a:r>
            <a:r>
              <a:rPr lang="en-US" sz="2800" b="1" dirty="0"/>
              <a:t> </a:t>
            </a:r>
            <a:r>
              <a:rPr lang="en-US" sz="2800" b="1" dirty="0" err="1"/>
              <a:t>Nilai</a:t>
            </a:r>
            <a:r>
              <a:rPr lang="en-US" sz="2800" b="1" dirty="0"/>
              <a:t> k (Coverage Factor)</a:t>
            </a:r>
          </a:p>
        </p:txBody>
      </p:sp>
      <p:sp>
        <p:nvSpPr>
          <p:cNvPr id="4" name="Rectangle 7"/>
          <p:cNvSpPr txBox="1">
            <a:spLocks/>
          </p:cNvSpPr>
          <p:nvPr/>
        </p:nvSpPr>
        <p:spPr bwMode="auto">
          <a:xfrm>
            <a:off x="685800" y="1796141"/>
            <a:ext cx="7772400" cy="391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k yang </a:t>
            </a:r>
            <a:r>
              <a:rPr lang="en-US" altLang="en-US" sz="2400" dirty="0" err="1">
                <a:latin typeface="Times New Roman" panose="02020603050405020304" pitchFamily="18" charset="0"/>
                <a:cs typeface="Times New Roman" panose="02020603050405020304" pitchFamily="18" charset="0"/>
              </a:rPr>
              <a:t>umumnya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diasumsikan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sama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2, </a:t>
            </a:r>
            <a:r>
              <a:rPr lang="en-US" altLang="en-US" sz="2400" dirty="0" err="1">
                <a:latin typeface="Times New Roman" panose="02020603050405020304" pitchFamily="18" charset="0"/>
                <a:cs typeface="Times New Roman" panose="02020603050405020304" pitchFamily="18" charset="0"/>
              </a:rPr>
              <a:t>dapat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diketahui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menghitung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derajat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kebebasan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efektif</a:t>
            </a:r>
            <a:r>
              <a:rPr lang="en-US" altLang="en-US" sz="2400" dirty="0">
                <a:latin typeface="Times New Roman" panose="02020603050405020304" pitchFamily="18" charset="0"/>
                <a:cs typeface="Times New Roman" panose="02020603050405020304" pitchFamily="18" charset="0"/>
              </a:rPr>
              <a:t> :</a:t>
            </a: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r>
              <a:rPr lang="en-US" altLang="en-US" sz="2400" dirty="0" err="1">
                <a:latin typeface="Times New Roman" panose="02020603050405020304" pitchFamily="18" charset="0"/>
                <a:cs typeface="Times New Roman" panose="02020603050405020304" pitchFamily="18" charset="0"/>
              </a:rPr>
              <a:t>Setelah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didapatkan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a:t>
            </a:r>
            <a:r>
              <a:rPr lang="en-US" altLang="en-US" sz="2400" i="1" baseline="-25000" dirty="0" err="1">
                <a:latin typeface="Times New Roman" panose="02020603050405020304" pitchFamily="18" charset="0"/>
                <a:cs typeface="Times New Roman" panose="02020603050405020304" pitchFamily="18" charset="0"/>
              </a:rPr>
              <a:t>eff</a:t>
            </a:r>
            <a:r>
              <a:rPr lang="en-US" altLang="en-US" sz="2400" i="1"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selanjutnya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cari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hubungan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antara</a:t>
            </a:r>
            <a:r>
              <a:rPr lang="en-US" altLang="en-US" sz="2400" dirty="0">
                <a:latin typeface="Times New Roman" panose="02020603050405020304" pitchFamily="18" charset="0"/>
                <a:cs typeface="Times New Roman" panose="02020603050405020304" pitchFamily="18" charset="0"/>
              </a:rPr>
              <a:t> </a:t>
            </a:r>
            <a:r>
              <a:rPr lang="en-US" altLang="en-US" sz="2400" i="1" dirty="0" err="1">
                <a:latin typeface="Times New Roman" panose="02020603050405020304" pitchFamily="18" charset="0"/>
                <a:cs typeface="Times New Roman" panose="02020603050405020304" pitchFamily="18" charset="0"/>
              </a:rPr>
              <a:t>v</a:t>
            </a:r>
            <a:r>
              <a:rPr lang="en-US" altLang="en-US" sz="2400" i="1" baseline="-25000" dirty="0" err="1">
                <a:latin typeface="Times New Roman" panose="02020603050405020304" pitchFamily="18" charset="0"/>
                <a:cs typeface="Times New Roman" panose="02020603050405020304" pitchFamily="18" charset="0"/>
              </a:rPr>
              <a:t>eff</a:t>
            </a:r>
            <a:r>
              <a:rPr lang="en-US" altLang="en-US" sz="2400" i="1"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dengan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nilai</a:t>
            </a:r>
            <a:r>
              <a:rPr lang="en-US" altLang="en-US" sz="2400" dirty="0">
                <a:latin typeface="Times New Roman" panose="02020603050405020304" pitchFamily="18" charset="0"/>
                <a:cs typeface="Times New Roman" panose="02020603050405020304" pitchFamily="18" charset="0"/>
              </a:rPr>
              <a:t> k </a:t>
            </a:r>
            <a:r>
              <a:rPr lang="en-US" altLang="en-US" sz="2400" dirty="0" err="1">
                <a:latin typeface="Times New Roman" panose="02020603050405020304" pitchFamily="18" charset="0"/>
                <a:cs typeface="Times New Roman" panose="02020603050405020304" pitchFamily="18" charset="0"/>
              </a:rPr>
              <a:t>pada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tingkat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kepercayaan</a:t>
            </a:r>
            <a:r>
              <a:rPr lang="en-US" altLang="en-US" sz="2400" dirty="0">
                <a:latin typeface="Times New Roman" panose="02020603050405020304" pitchFamily="18" charset="0"/>
                <a:cs typeface="Times New Roman" panose="02020603050405020304" pitchFamily="18" charset="0"/>
              </a:rPr>
              <a:t> 95% </a:t>
            </a:r>
            <a:r>
              <a:rPr lang="en-US" altLang="en-US" sz="2400" dirty="0" err="1">
                <a:latin typeface="Times New Roman" panose="02020603050405020304" pitchFamily="18" charset="0"/>
                <a:cs typeface="Times New Roman" panose="02020603050405020304" pitchFamily="18" charset="0"/>
              </a:rPr>
              <a:t>pada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tabel</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berikut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ini</a:t>
            </a:r>
            <a:r>
              <a:rPr lang="en-US" altLang="en-US" sz="2400" dirty="0">
                <a:latin typeface="Times New Roman" panose="02020603050405020304" pitchFamily="18" charset="0"/>
                <a:cs typeface="Times New Roman" panose="02020603050405020304" pitchFamily="18" charset="0"/>
              </a:rPr>
              <a:t>:</a:t>
            </a:r>
            <a:endParaRPr lang="en-US" altLang="en-US" sz="2400" i="1" dirty="0">
              <a:latin typeface="Times New Roman" panose="02020603050405020304" pitchFamily="18" charset="0"/>
              <a:cs typeface="Times New Roman" panose="02020603050405020304" pitchFamily="18" charset="0"/>
            </a:endParaRPr>
          </a:p>
          <a:p>
            <a:pPr marL="0" indent="0" eaLnBrk="1" hangingPunct="1">
              <a:buFont typeface="Wingdings" panose="05000000000000000000" pitchFamily="2" charset="2"/>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indent="-457200" eaLnBrk="1" hangingPunct="1">
              <a:buFont typeface="Wingdings" panose="05000000000000000000" pitchFamily="2" charset="2"/>
              <a:buNone/>
            </a:pPr>
            <a:r>
              <a:rPr lang="en-US" altLang="en-US" sz="2400" i="1" dirty="0">
                <a:latin typeface="Times New Roman" panose="02020603050405020304" pitchFamily="18" charset="0"/>
                <a:cs typeface="Times New Roman" panose="02020603050405020304" pitchFamily="18" charset="0"/>
              </a:rPr>
              <a:t>				</a:t>
            </a:r>
            <a:r>
              <a:rPr lang="en-US" altLang="en-US" sz="2400" b="1" i="1" dirty="0">
                <a:solidFill>
                  <a:srgbClr val="000000"/>
                </a:solidFill>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graphicFrame>
        <p:nvGraphicFramePr>
          <p:cNvPr id="6" name="Object 3"/>
          <p:cNvGraphicFramePr>
            <a:graphicFrameLocks noChangeAspect="1"/>
          </p:cNvGraphicFramePr>
          <p:nvPr/>
        </p:nvGraphicFramePr>
        <p:xfrm>
          <a:off x="3275806" y="2667000"/>
          <a:ext cx="2592387" cy="1443038"/>
        </p:xfrm>
        <a:graphic>
          <a:graphicData uri="http://schemas.openxmlformats.org/presentationml/2006/ole">
            <mc:AlternateContent xmlns:mc="http://schemas.openxmlformats.org/markup-compatibility/2006">
              <mc:Choice xmlns:v="urn:schemas-microsoft-com:vml" Requires="v">
                <p:oleObj name="Equation" r:id="rId2" imgW="1130040" imgH="672840" progId="Equation.3">
                  <p:embed/>
                </p:oleObj>
              </mc:Choice>
              <mc:Fallback>
                <p:oleObj name="Equation" r:id="rId2" imgW="1130040" imgH="672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06" y="2667000"/>
                        <a:ext cx="2592387" cy="1443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ACB94C87-707A-4EA2-A6D2-1625B7B9A66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245704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143000"/>
          </a:xfrm>
          <a:solidFill>
            <a:schemeClr val="accent5">
              <a:lumMod val="40000"/>
              <a:lumOff val="60000"/>
            </a:schemeClr>
          </a:solidFill>
        </p:spPr>
        <p:txBody>
          <a:bodyPr/>
          <a:lstStyle/>
          <a:p>
            <a:r>
              <a:rPr lang="en-US" sz="2800" b="1" dirty="0" err="1"/>
              <a:t>Perhitungan</a:t>
            </a:r>
            <a:r>
              <a:rPr lang="en-US" sz="2800" b="1" dirty="0"/>
              <a:t> </a:t>
            </a:r>
            <a:r>
              <a:rPr lang="en-US" sz="2800" b="1" dirty="0" err="1"/>
              <a:t>Ketidakpastian</a:t>
            </a:r>
            <a:r>
              <a:rPr lang="en-US" sz="2800" b="1" dirty="0"/>
              <a:t> </a:t>
            </a:r>
            <a:r>
              <a:rPr lang="en-US" sz="2800" b="1" dirty="0" err="1"/>
              <a:t>Kalibrasi</a:t>
            </a:r>
            <a:br>
              <a:rPr lang="en-US" sz="2800" b="1" dirty="0"/>
            </a:br>
            <a:r>
              <a:rPr lang="en-US" sz="2800" b="1" dirty="0" err="1"/>
              <a:t>Mencari</a:t>
            </a:r>
            <a:r>
              <a:rPr lang="en-US" sz="2800" b="1" dirty="0"/>
              <a:t> </a:t>
            </a:r>
            <a:r>
              <a:rPr lang="en-US" sz="2800" b="1" dirty="0" err="1"/>
              <a:t>Nilai</a:t>
            </a:r>
            <a:r>
              <a:rPr lang="en-US" sz="2800" b="1" dirty="0"/>
              <a:t> k (Coverage Factor)</a:t>
            </a:r>
          </a:p>
        </p:txBody>
      </p:sp>
      <p:pic>
        <p:nvPicPr>
          <p:cNvPr id="5" name="Picture 1"/>
          <p:cNvPicPr>
            <a:picLocks noChangeAspect="1" noChangeArrowheads="1"/>
          </p:cNvPicPr>
          <p:nvPr/>
        </p:nvPicPr>
        <p:blipFill>
          <a:blip r:embed="rId2"/>
          <a:srcRect/>
          <a:stretch>
            <a:fillRect/>
          </a:stretch>
        </p:blipFill>
        <p:spPr bwMode="auto">
          <a:xfrm>
            <a:off x="1857356" y="1568710"/>
            <a:ext cx="5500726" cy="5279741"/>
          </a:xfrm>
          <a:prstGeom prst="rect">
            <a:avLst/>
          </a:prstGeom>
          <a:noFill/>
          <a:ln w="9525">
            <a:noFill/>
            <a:miter lim="800000"/>
            <a:headEnd/>
            <a:tailEnd/>
          </a:ln>
        </p:spPr>
      </p:pic>
      <p:sp>
        <p:nvSpPr>
          <p:cNvPr id="8" name="Rectangle 7"/>
          <p:cNvSpPr/>
          <p:nvPr/>
        </p:nvSpPr>
        <p:spPr>
          <a:xfrm>
            <a:off x="5143504" y="1571612"/>
            <a:ext cx="500066" cy="5214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Footer Placeholder 1">
            <a:extLst>
              <a:ext uri="{FF2B5EF4-FFF2-40B4-BE49-F238E27FC236}">
                <a16:creationId xmlns:a16="http://schemas.microsoft.com/office/drawing/2014/main" id="{501B0CD2-3269-4357-A0FC-663D20A963E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09134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DE302748-0735-40CA-BE39-DDD3A3556F95}"/>
              </a:ext>
            </a:extLst>
          </p:cNvPr>
          <p:cNvSpPr>
            <a:spLocks noChangeArrowheads="1"/>
          </p:cNvSpPr>
          <p:nvPr/>
        </p:nvSpPr>
        <p:spPr bwMode="auto">
          <a:xfrm>
            <a:off x="7239000" y="6524625"/>
            <a:ext cx="1693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Remi Ramdhani</a:t>
            </a:r>
          </a:p>
        </p:txBody>
      </p:sp>
      <p:sp>
        <p:nvSpPr>
          <p:cNvPr id="16387" name="Rectangle 6">
            <a:extLst>
              <a:ext uri="{FF2B5EF4-FFF2-40B4-BE49-F238E27FC236}">
                <a16:creationId xmlns:a16="http://schemas.microsoft.com/office/drawing/2014/main" id="{8EFD948D-2800-4E41-B1A3-6AA3D85DBF7B}"/>
              </a:ext>
            </a:extLst>
          </p:cNvPr>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chemeClr val="bg1"/>
                </a:solidFill>
              </a:rPr>
              <a:t>www.sentral-sistem.com</a:t>
            </a:r>
          </a:p>
        </p:txBody>
      </p:sp>
      <p:cxnSp>
        <p:nvCxnSpPr>
          <p:cNvPr id="27" name="Straight Connector 26">
            <a:extLst>
              <a:ext uri="{FF2B5EF4-FFF2-40B4-BE49-F238E27FC236}">
                <a16:creationId xmlns:a16="http://schemas.microsoft.com/office/drawing/2014/main" id="{33888253-2A66-4623-9EA2-6D278DEFF407}"/>
              </a:ext>
            </a:extLst>
          </p:cNvPr>
          <p:cNvCxnSpPr/>
          <p:nvPr/>
        </p:nvCxnSpPr>
        <p:spPr>
          <a:xfrm>
            <a:off x="1905000" y="160020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B83247C-9FF1-4D9A-913A-5637DB1C66A9}"/>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Rectangle 27">
            <a:extLst>
              <a:ext uri="{FF2B5EF4-FFF2-40B4-BE49-F238E27FC236}">
                <a16:creationId xmlns:a16="http://schemas.microsoft.com/office/drawing/2014/main" id="{29657F96-792B-499D-837B-AC322F526883}"/>
              </a:ext>
            </a:extLst>
          </p:cNvPr>
          <p:cNvSpPr>
            <a:spLocks noChangeArrowheads="1"/>
          </p:cNvSpPr>
          <p:nvPr/>
        </p:nvSpPr>
        <p:spPr bwMode="auto">
          <a:xfrm>
            <a:off x="838200" y="2468563"/>
            <a:ext cx="746760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ts val="575"/>
              </a:spcBef>
              <a:buFontTx/>
              <a:buNone/>
            </a:pPr>
            <a:r>
              <a:rPr lang="en-US" altLang="en-US" b="1" i="1" dirty="0">
                <a:latin typeface="Trebuchet MS" panose="020B0603020202020204" pitchFamily="34" charset="0"/>
              </a:rPr>
              <a:t>BAGIAN 5</a:t>
            </a:r>
          </a:p>
          <a:p>
            <a:pPr algn="ctr" eaLnBrk="1" hangingPunct="1">
              <a:spcBef>
                <a:spcPts val="575"/>
              </a:spcBef>
              <a:buFontTx/>
              <a:buNone/>
            </a:pPr>
            <a:r>
              <a:rPr lang="en-US" altLang="en-US" b="1" i="1" dirty="0">
                <a:latin typeface="Trebuchet MS" panose="020B0603020202020204" pitchFamily="34" charset="0"/>
              </a:rPr>
              <a:t>INFORMASI TAMBAHAN</a:t>
            </a:r>
          </a:p>
        </p:txBody>
      </p:sp>
      <p:sp>
        <p:nvSpPr>
          <p:cNvPr id="39" name="Rectangle 38">
            <a:hlinkClick r:id="rId3" action="ppaction://hlinkpres?slideindex=1&amp;slidetitle="/>
            <a:extLst>
              <a:ext uri="{FF2B5EF4-FFF2-40B4-BE49-F238E27FC236}">
                <a16:creationId xmlns:a16="http://schemas.microsoft.com/office/drawing/2014/main" id="{DD1F1147-5A74-4201-8070-0CBABE9239B4}"/>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Why Calibration</a:t>
            </a:r>
          </a:p>
        </p:txBody>
      </p:sp>
      <p:sp>
        <p:nvSpPr>
          <p:cNvPr id="40" name="Rectangle 39">
            <a:hlinkClick r:id="rId4" action="ppaction://hlinkpres?slideindex=1&amp;slidetitle="/>
            <a:extLst>
              <a:ext uri="{FF2B5EF4-FFF2-40B4-BE49-F238E27FC236}">
                <a16:creationId xmlns:a16="http://schemas.microsoft.com/office/drawing/2014/main" id="{55FC1C8F-1C37-4FAF-86D8-E88F3447A34A}"/>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SS Calibration</a:t>
            </a:r>
          </a:p>
        </p:txBody>
      </p:sp>
      <p:sp>
        <p:nvSpPr>
          <p:cNvPr id="41" name="Rectangle 40">
            <a:hlinkClick r:id="rId5" action="ppaction://hlinkpres?slideindex=1&amp;slidetitle="/>
            <a:extLst>
              <a:ext uri="{FF2B5EF4-FFF2-40B4-BE49-F238E27FC236}">
                <a16:creationId xmlns:a16="http://schemas.microsoft.com/office/drawing/2014/main" id="{30A0954F-6CF5-49F6-9986-82D3C343379B}"/>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a:t>
            </a:r>
            <a:r>
              <a:rPr lang="en-US" sz="1000" dirty="0" err="1">
                <a:solidFill>
                  <a:schemeClr val="bg1"/>
                </a:solidFill>
                <a:effectLst>
                  <a:outerShdw blurRad="38100" dist="38100" dir="2700000" algn="tl">
                    <a:srgbClr val="000000">
                      <a:alpha val="43137"/>
                    </a:srgbClr>
                  </a:outerShdw>
                </a:effectLst>
                <a:latin typeface="Arial" pitchFamily="34" charset="0"/>
              </a:rPr>
              <a:t>Tenik</a:t>
            </a:r>
            <a:r>
              <a:rPr lang="en-US" sz="1000" dirty="0">
                <a:solidFill>
                  <a:schemeClr val="bg1"/>
                </a:solidFill>
                <a:effectLst>
                  <a:outerShdw blurRad="38100" dist="38100" dir="2700000" algn="tl">
                    <a:srgbClr val="000000">
                      <a:alpha val="43137"/>
                    </a:srgbClr>
                  </a:outerShdw>
                </a:effectLst>
                <a:latin typeface="Arial" pitchFamily="34" charset="0"/>
              </a:rPr>
              <a:t> Calibration</a:t>
            </a:r>
          </a:p>
        </p:txBody>
      </p:sp>
      <p:sp>
        <p:nvSpPr>
          <p:cNvPr id="42" name="Rectangle 41">
            <a:hlinkClick r:id="rId6" action="ppaction://hlinkpres?slideindex=1&amp;slidetitle="/>
            <a:extLst>
              <a:ext uri="{FF2B5EF4-FFF2-40B4-BE49-F238E27FC236}">
                <a16:creationId xmlns:a16="http://schemas.microsoft.com/office/drawing/2014/main" id="{B23B1B70-C424-4883-BA06-A04A633948B3}"/>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Uncertainty</a:t>
            </a:r>
          </a:p>
        </p:txBody>
      </p:sp>
      <p:sp>
        <p:nvSpPr>
          <p:cNvPr id="43" name="Rectangle 42">
            <a:hlinkClick r:id="rId7" action="ppaction://hlinkpres?slideindex=1&amp;slidetitle="/>
            <a:extLst>
              <a:ext uri="{FF2B5EF4-FFF2-40B4-BE49-F238E27FC236}">
                <a16:creationId xmlns:a16="http://schemas.microsoft.com/office/drawing/2014/main" id="{E9EDB4F0-B948-445C-8E51-A6C3B568795A}"/>
              </a:ext>
            </a:extLst>
          </p:cNvPr>
          <p:cNvSpPr/>
          <p:nvPr/>
        </p:nvSpPr>
        <p:spPr>
          <a:xfrm>
            <a:off x="63912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latin typeface="Arial" pitchFamily="34" charset="0"/>
              </a:rPr>
              <a:t>&gt;	Thermocouple</a:t>
            </a:r>
          </a:p>
        </p:txBody>
      </p:sp>
      <p:sp>
        <p:nvSpPr>
          <p:cNvPr id="16397" name="TextBox 31">
            <a:extLst>
              <a:ext uri="{FF2B5EF4-FFF2-40B4-BE49-F238E27FC236}">
                <a16:creationId xmlns:a16="http://schemas.microsoft.com/office/drawing/2014/main" id="{C32326CF-FF3D-44C7-80A1-1F19F90F6983}"/>
              </a:ext>
            </a:extLst>
          </p:cNvPr>
          <p:cNvSpPr txBox="1">
            <a:spLocks noChangeArrowheads="1"/>
          </p:cNvSpPr>
          <p:nvPr/>
        </p:nvSpPr>
        <p:spPr bwMode="auto">
          <a:xfrm>
            <a:off x="1752600" y="1600200"/>
            <a:ext cx="723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100">
                <a:latin typeface="Cambria" panose="02040503050406030204" pitchFamily="18" charset="0"/>
              </a:rPr>
              <a:t>Cikarang Square Blok B No.11, Jl. Raya Cibarusah, Cikarang Selatan 17530, Jawa Barat</a:t>
            </a:r>
          </a:p>
          <a:p>
            <a:pPr algn="r">
              <a:spcBef>
                <a:spcPct val="0"/>
              </a:spcBef>
              <a:buFontTx/>
              <a:buNone/>
            </a:pPr>
            <a:r>
              <a:rPr lang="en-US" altLang="en-US" sz="1100">
                <a:latin typeface="Cambria" panose="02040503050406030204" pitchFamily="18" charset="0"/>
              </a:rPr>
              <a:t>Tlp : (021) 89321314-5 / (021) 89321323 Fax: : 021-9067204. www. sentralkalibrasi.co.id</a:t>
            </a:r>
          </a:p>
          <a:p>
            <a:pPr algn="r">
              <a:spcBef>
                <a:spcPct val="0"/>
              </a:spcBef>
              <a:buFontTx/>
              <a:buNone/>
            </a:pPr>
            <a:endParaRPr lang="en-US" altLang="en-US" sz="1100"/>
          </a:p>
        </p:txBody>
      </p:sp>
      <p:pic>
        <p:nvPicPr>
          <p:cNvPr id="16398" name="Picture 36" descr="http://phitagoras.co.id/wp-content/uploads/2012/04/training-ISO-17025-sistem-manajemen-laboratorium.gif">
            <a:extLst>
              <a:ext uri="{FF2B5EF4-FFF2-40B4-BE49-F238E27FC236}">
                <a16:creationId xmlns:a16="http://schemas.microsoft.com/office/drawing/2014/main" id="{1DAC15B4-7FD2-4501-AE8F-0CDE073B87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
            <a:extLst>
              <a:ext uri="{FF2B5EF4-FFF2-40B4-BE49-F238E27FC236}">
                <a16:creationId xmlns:a16="http://schemas.microsoft.com/office/drawing/2014/main" id="{8069CCFC-D626-45AA-A26E-D082252A8FF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38">
            <a:extLst>
              <a:ext uri="{FF2B5EF4-FFF2-40B4-BE49-F238E27FC236}">
                <a16:creationId xmlns:a16="http://schemas.microsoft.com/office/drawing/2014/main" id="{BB10274F-5F1E-43E7-A6E3-5C60B33EFA1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7" descr="IMG_5258.JPG">
            <a:extLst>
              <a:ext uri="{FF2B5EF4-FFF2-40B4-BE49-F238E27FC236}">
                <a16:creationId xmlns:a16="http://schemas.microsoft.com/office/drawing/2014/main" id="{3EC07B89-5A5C-4030-8AF7-DC467B0F6B38}"/>
              </a:ext>
            </a:extLst>
          </p:cNvPr>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0263"/>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18" descr="IMG_5269.JPG">
            <a:extLst>
              <a:ext uri="{FF2B5EF4-FFF2-40B4-BE49-F238E27FC236}">
                <a16:creationId xmlns:a16="http://schemas.microsoft.com/office/drawing/2014/main" id="{9B91437E-0948-49C9-A5AA-5DE6826652D6}"/>
              </a:ext>
            </a:extLst>
          </p:cNvPr>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0263"/>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9" descr="IMG_5290.JPG">
            <a:extLst>
              <a:ext uri="{FF2B5EF4-FFF2-40B4-BE49-F238E27FC236}">
                <a16:creationId xmlns:a16="http://schemas.microsoft.com/office/drawing/2014/main" id="{B13E1122-BB9B-42F2-BBF2-93C174350E2F}"/>
              </a:ext>
            </a:extLst>
          </p:cNvPr>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0263"/>
            <a:ext cx="2286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descr="IMG_1056.JPG">
            <a:extLst>
              <a:ext uri="{FF2B5EF4-FFF2-40B4-BE49-F238E27FC236}">
                <a16:creationId xmlns:a16="http://schemas.microsoft.com/office/drawing/2014/main" id="{635B27AB-7BAC-49EC-88C7-59F37AD1E6CA}"/>
              </a:ext>
            </a:extLst>
          </p:cNvPr>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0263"/>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5" name="Rectangle 6">
            <a:extLst>
              <a:ext uri="{FF2B5EF4-FFF2-40B4-BE49-F238E27FC236}">
                <a16:creationId xmlns:a16="http://schemas.microsoft.com/office/drawing/2014/main" id="{1D487D49-DA9A-4C71-BBBF-5615B54C3FA8}"/>
              </a:ext>
            </a:extLst>
          </p:cNvPr>
          <p:cNvSpPr>
            <a:spLocks noChangeArrowheads="1"/>
          </p:cNvSpPr>
          <p:nvPr/>
        </p:nvSpPr>
        <p:spPr bwMode="auto">
          <a:xfrm>
            <a:off x="9144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b="1"/>
              <a:t>www.sentralkalibrasi.co.id</a:t>
            </a:r>
          </a:p>
        </p:txBody>
      </p:sp>
      <p:sp>
        <p:nvSpPr>
          <p:cNvPr id="2" name="Footer Placeholder 1">
            <a:extLst>
              <a:ext uri="{FF2B5EF4-FFF2-40B4-BE49-F238E27FC236}">
                <a16:creationId xmlns:a16="http://schemas.microsoft.com/office/drawing/2014/main" id="{08D1A4D3-185F-4F79-B9D3-00033526F091}"/>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59822963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a:extLst>
              <a:ext uri="{FF2B5EF4-FFF2-40B4-BE49-F238E27FC236}">
                <a16:creationId xmlns:a16="http://schemas.microsoft.com/office/drawing/2014/main" id="{287CB580-0D05-46E9-A689-0BABCBC4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781050"/>
            <a:ext cx="4676775" cy="283845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45059" name="Picture 6">
            <a:extLst>
              <a:ext uri="{FF2B5EF4-FFF2-40B4-BE49-F238E27FC236}">
                <a16:creationId xmlns:a16="http://schemas.microsoft.com/office/drawing/2014/main" id="{D9E13679-C5AA-427A-B056-5EB7CC0E6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0" y="3752850"/>
            <a:ext cx="4676775" cy="2409825"/>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45060" name="Picture 5" descr="http://www.rdfcorp.com/anotes/pa-rtd/images/pa-rtd_front.jpg">
            <a:extLst>
              <a:ext uri="{FF2B5EF4-FFF2-40B4-BE49-F238E27FC236}">
                <a16:creationId xmlns:a16="http://schemas.microsoft.com/office/drawing/2014/main" id="{9A9FD9D3-C946-4B37-A28D-34914519B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70681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A4450BF-2626-457A-B0DF-5FE965C1454C}"/>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366615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7">
            <a:extLst>
              <a:ext uri="{FF2B5EF4-FFF2-40B4-BE49-F238E27FC236}">
                <a16:creationId xmlns:a16="http://schemas.microsoft.com/office/drawing/2014/main" id="{EFBE062F-DEEA-4188-9AD0-FD8B1E70E1E6}"/>
              </a:ext>
            </a:extLst>
          </p:cNvPr>
          <p:cNvGrpSpPr>
            <a:grpSpLocks/>
          </p:cNvGrpSpPr>
          <p:nvPr/>
        </p:nvGrpSpPr>
        <p:grpSpPr bwMode="auto">
          <a:xfrm>
            <a:off x="304800" y="304800"/>
            <a:ext cx="6273800" cy="3470275"/>
            <a:chOff x="1270000" y="404813"/>
            <a:chExt cx="6273800" cy="3470274"/>
          </a:xfrm>
        </p:grpSpPr>
        <p:pic>
          <p:nvPicPr>
            <p:cNvPr id="47112" name="Picture 3">
              <a:extLst>
                <a:ext uri="{FF2B5EF4-FFF2-40B4-BE49-F238E27FC236}">
                  <a16:creationId xmlns:a16="http://schemas.microsoft.com/office/drawing/2014/main" id="{73C5EB97-60E4-4DB8-BF67-66C0D0CFB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404813"/>
              <a:ext cx="62738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4">
              <a:extLst>
                <a:ext uri="{FF2B5EF4-FFF2-40B4-BE49-F238E27FC236}">
                  <a16:creationId xmlns:a16="http://schemas.microsoft.com/office/drawing/2014/main" id="{208D1352-6CFF-4222-A00C-F5136B1E3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362200"/>
              <a:ext cx="6228304"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7" name="Text Box 5">
            <a:extLst>
              <a:ext uri="{FF2B5EF4-FFF2-40B4-BE49-F238E27FC236}">
                <a16:creationId xmlns:a16="http://schemas.microsoft.com/office/drawing/2014/main" id="{E722F944-0E61-4987-9A0A-87B480A21B25}"/>
              </a:ext>
            </a:extLst>
          </p:cNvPr>
          <p:cNvSpPr txBox="1">
            <a:spLocks noChangeArrowheads="1"/>
          </p:cNvSpPr>
          <p:nvPr/>
        </p:nvSpPr>
        <p:spPr bwMode="auto">
          <a:xfrm>
            <a:off x="381000" y="4075113"/>
            <a:ext cx="167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b="1"/>
              <a:t>KELEBIHAN</a:t>
            </a:r>
          </a:p>
        </p:txBody>
      </p:sp>
      <p:sp>
        <p:nvSpPr>
          <p:cNvPr id="47108" name="Text Box 6">
            <a:extLst>
              <a:ext uri="{FF2B5EF4-FFF2-40B4-BE49-F238E27FC236}">
                <a16:creationId xmlns:a16="http://schemas.microsoft.com/office/drawing/2014/main" id="{0FD71978-96A6-4D67-9EFD-BE2883867AB7}"/>
              </a:ext>
            </a:extLst>
          </p:cNvPr>
          <p:cNvSpPr txBox="1">
            <a:spLocks noChangeArrowheads="1"/>
          </p:cNvSpPr>
          <p:nvPr/>
        </p:nvSpPr>
        <p:spPr bwMode="auto">
          <a:xfrm>
            <a:off x="4081463" y="4038600"/>
            <a:ext cx="1782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b="1"/>
              <a:t>KELEMAHAN</a:t>
            </a:r>
          </a:p>
        </p:txBody>
      </p:sp>
      <p:pic>
        <p:nvPicPr>
          <p:cNvPr id="47109" name="Picture 7">
            <a:extLst>
              <a:ext uri="{FF2B5EF4-FFF2-40B4-BE49-F238E27FC236}">
                <a16:creationId xmlns:a16="http://schemas.microsoft.com/office/drawing/2014/main" id="{1287A325-3F3D-4F7B-B92C-EFAB3EBDB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506913"/>
            <a:ext cx="3024188"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8">
            <a:extLst>
              <a:ext uri="{FF2B5EF4-FFF2-40B4-BE49-F238E27FC236}">
                <a16:creationId xmlns:a16="http://schemas.microsoft.com/office/drawing/2014/main" id="{A5498DED-110D-4F4D-A49E-BF6DE4BC3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7813" y="4654550"/>
            <a:ext cx="2160587"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B54359F-1789-49FE-BE65-1AB8DB731A46}"/>
              </a:ext>
            </a:extLst>
          </p:cNvPr>
          <p:cNvSpPr/>
          <p:nvPr/>
        </p:nvSpPr>
        <p:spPr>
          <a:xfrm>
            <a:off x="6934200" y="0"/>
            <a:ext cx="22098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B1C79D59-DDD0-4236-8D51-BD720672C421}"/>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55290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43605147-197F-4488-9C76-122C88EF7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143000"/>
            <a:ext cx="8199437" cy="519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a:extLst>
              <a:ext uri="{FF2B5EF4-FFF2-40B4-BE49-F238E27FC236}">
                <a16:creationId xmlns:a16="http://schemas.microsoft.com/office/drawing/2014/main" id="{81DA6BD2-7FCF-4180-906E-A440EA3E8E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9156" name="Rectangle 3">
            <a:extLst>
              <a:ext uri="{FF2B5EF4-FFF2-40B4-BE49-F238E27FC236}">
                <a16:creationId xmlns:a16="http://schemas.microsoft.com/office/drawing/2014/main" id="{7D4A3797-3B94-4541-9368-DFBBBD71CA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9157" name="Rectangle 4">
            <a:extLst>
              <a:ext uri="{FF2B5EF4-FFF2-40B4-BE49-F238E27FC236}">
                <a16:creationId xmlns:a16="http://schemas.microsoft.com/office/drawing/2014/main" id="{7421DB61-2BDB-4550-A500-C9B3DC335DC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9158" name="Rectangle 2">
            <a:extLst>
              <a:ext uri="{FF2B5EF4-FFF2-40B4-BE49-F238E27FC236}">
                <a16:creationId xmlns:a16="http://schemas.microsoft.com/office/drawing/2014/main" id="{09E14F02-D3F0-47F5-A6E4-13A61D2CE8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9159" name="Rectangle 4">
            <a:extLst>
              <a:ext uri="{FF2B5EF4-FFF2-40B4-BE49-F238E27FC236}">
                <a16:creationId xmlns:a16="http://schemas.microsoft.com/office/drawing/2014/main" id="{1B456D5C-7BA0-4BDB-8A9B-D37C123B2E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49160" name="Rectangle 5">
            <a:extLst>
              <a:ext uri="{FF2B5EF4-FFF2-40B4-BE49-F238E27FC236}">
                <a16:creationId xmlns:a16="http://schemas.microsoft.com/office/drawing/2014/main" id="{C669E4AC-AED5-4A8B-8105-97825CD7FA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49161" name="Picture 1" descr="lab">
            <a:extLst>
              <a:ext uri="{FF2B5EF4-FFF2-40B4-BE49-F238E27FC236}">
                <a16:creationId xmlns:a16="http://schemas.microsoft.com/office/drawing/2014/main" id="{35EA2068-9BB6-42EA-A545-6D3F66A756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52400"/>
            <a:ext cx="127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9" descr="http://www.asrichards.com/markup/imagesSlide/tcimg3.jpg">
            <a:extLst>
              <a:ext uri="{FF2B5EF4-FFF2-40B4-BE49-F238E27FC236}">
                <a16:creationId xmlns:a16="http://schemas.microsoft.com/office/drawing/2014/main" id="{5F99484E-944B-4AB9-A5FA-AB716D750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8000"/>
          <a:stretch>
            <a:fillRect/>
          </a:stretch>
        </p:blipFill>
        <p:spPr bwMode="auto">
          <a:xfrm>
            <a:off x="1828800" y="0"/>
            <a:ext cx="731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0763E5C7-FB6E-43F6-97C5-5CFD5962CF43}"/>
              </a:ext>
            </a:extLst>
          </p:cNvPr>
          <p:cNvSpPr/>
          <p:nvPr/>
        </p:nvSpPr>
        <p:spPr>
          <a:xfrm>
            <a:off x="0" y="1143000"/>
            <a:ext cx="7543800" cy="46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23128857-BAC4-4771-8711-662ECB2541FA}"/>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182101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3">
            <a:extLst>
              <a:ext uri="{FF2B5EF4-FFF2-40B4-BE49-F238E27FC236}">
                <a16:creationId xmlns:a16="http://schemas.microsoft.com/office/drawing/2014/main" id="{8ECCB4E4-E732-4B6B-992B-42AAA384C4ED}"/>
              </a:ext>
            </a:extLst>
          </p:cNvPr>
          <p:cNvSpPr txBox="1">
            <a:spLocks noChangeArrowheads="1"/>
          </p:cNvSpPr>
          <p:nvPr/>
        </p:nvSpPr>
        <p:spPr bwMode="auto">
          <a:xfrm>
            <a:off x="228600" y="552450"/>
            <a:ext cx="464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3600" b="1"/>
              <a:t>JENIS PROBE </a:t>
            </a:r>
          </a:p>
          <a:p>
            <a:pPr algn="ctr" eaLnBrk="1" hangingPunct="1">
              <a:spcBef>
                <a:spcPct val="0"/>
              </a:spcBef>
              <a:buFontTx/>
              <a:buNone/>
            </a:pPr>
            <a:r>
              <a:rPr lang="en-US" altLang="en-US" sz="3600" b="1"/>
              <a:t>THERMOCUPLE</a:t>
            </a:r>
          </a:p>
        </p:txBody>
      </p:sp>
      <p:sp>
        <p:nvSpPr>
          <p:cNvPr id="51203" name="TextBox 4">
            <a:extLst>
              <a:ext uri="{FF2B5EF4-FFF2-40B4-BE49-F238E27FC236}">
                <a16:creationId xmlns:a16="http://schemas.microsoft.com/office/drawing/2014/main" id="{8CE42D3B-E001-4940-8CEE-4DA39868C1D2}"/>
              </a:ext>
            </a:extLst>
          </p:cNvPr>
          <p:cNvSpPr txBox="1">
            <a:spLocks noChangeArrowheads="1"/>
          </p:cNvSpPr>
          <p:nvPr/>
        </p:nvSpPr>
        <p:spPr bwMode="auto">
          <a:xfrm>
            <a:off x="304800" y="2278063"/>
            <a:ext cx="47244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indent="-457200">
              <a:spcBef>
                <a:spcPct val="20000"/>
              </a:spcBef>
              <a:buChar char="–"/>
              <a:defRPr sz="2800">
                <a:solidFill>
                  <a:schemeClr val="tx1"/>
                </a:solidFill>
                <a:latin typeface="Times New Roman" panose="02020603050405020304" pitchFamily="18" charset="0"/>
              </a:defRPr>
            </a:lvl2pPr>
            <a:lvl3pPr indent="-4572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spcBef>
                <a:spcPct val="0"/>
              </a:spcBef>
              <a:buFontTx/>
              <a:buNone/>
            </a:pPr>
            <a:r>
              <a:rPr lang="en-US" altLang="en-US" sz="1800"/>
              <a:t>A.	Ungrounded</a:t>
            </a:r>
          </a:p>
          <a:p>
            <a:pPr lvl="2" eaLnBrk="1" hangingPunct="1">
              <a:spcBef>
                <a:spcPct val="0"/>
              </a:spcBef>
              <a:buFont typeface="Times New Roman" panose="02020603050405020304" pitchFamily="18" charset="0"/>
              <a:buChar char="›"/>
            </a:pPr>
            <a:r>
              <a:rPr lang="en-US" altLang="en-US" sz="1800"/>
              <a:t>Junction tidak pada permukaan</a:t>
            </a:r>
          </a:p>
          <a:p>
            <a:pPr lvl="2" eaLnBrk="1" hangingPunct="1">
              <a:spcBef>
                <a:spcPct val="0"/>
              </a:spcBef>
              <a:buFont typeface="Times New Roman" panose="02020603050405020304" pitchFamily="18" charset="0"/>
              <a:buChar char="›"/>
            </a:pPr>
            <a:r>
              <a:rPr lang="en-US" altLang="en-US" sz="1800"/>
              <a:t>Response time lama</a:t>
            </a:r>
          </a:p>
          <a:p>
            <a:pPr lvl="1" eaLnBrk="1" hangingPunct="1">
              <a:spcBef>
                <a:spcPct val="0"/>
              </a:spcBef>
              <a:buFont typeface="Arial" panose="020B0604020202020204" pitchFamily="34" charset="0"/>
              <a:buChar char="•"/>
            </a:pPr>
            <a:endParaRPr lang="en-US" altLang="en-US" sz="1800"/>
          </a:p>
          <a:p>
            <a:pPr lvl="1" eaLnBrk="1" hangingPunct="1">
              <a:spcBef>
                <a:spcPct val="0"/>
              </a:spcBef>
              <a:buFontTx/>
              <a:buNone/>
            </a:pPr>
            <a:r>
              <a:rPr lang="en-US" altLang="en-US" sz="1800"/>
              <a:t>B.	Grounded</a:t>
            </a:r>
          </a:p>
          <a:p>
            <a:pPr lvl="2" eaLnBrk="1" hangingPunct="1">
              <a:spcBef>
                <a:spcPct val="0"/>
              </a:spcBef>
              <a:buFont typeface="Times New Roman" panose="02020603050405020304" pitchFamily="18" charset="0"/>
              <a:buChar char="›"/>
            </a:pPr>
            <a:r>
              <a:rPr lang="en-US" altLang="en-US" sz="1800"/>
              <a:t>Junction pada permukaan cover</a:t>
            </a:r>
          </a:p>
          <a:p>
            <a:pPr lvl="2" eaLnBrk="1" hangingPunct="1">
              <a:spcBef>
                <a:spcPct val="0"/>
              </a:spcBef>
              <a:buFont typeface="Times New Roman" panose="02020603050405020304" pitchFamily="18" charset="0"/>
              <a:buChar char="›"/>
            </a:pPr>
            <a:r>
              <a:rPr lang="en-US" altLang="en-US" sz="1800"/>
              <a:t>Response time cepat</a:t>
            </a:r>
          </a:p>
          <a:p>
            <a:pPr lvl="1" eaLnBrk="1" hangingPunct="1">
              <a:spcBef>
                <a:spcPct val="0"/>
              </a:spcBef>
              <a:buFontTx/>
              <a:buNone/>
            </a:pPr>
            <a:endParaRPr lang="en-US" altLang="en-US" sz="1800"/>
          </a:p>
          <a:p>
            <a:pPr lvl="1" eaLnBrk="1" hangingPunct="1">
              <a:spcBef>
                <a:spcPct val="0"/>
              </a:spcBef>
              <a:buFontTx/>
              <a:buNone/>
            </a:pPr>
            <a:r>
              <a:rPr lang="en-US" altLang="en-US" sz="1800"/>
              <a:t>C.	Exposed</a:t>
            </a:r>
          </a:p>
          <a:p>
            <a:pPr lvl="2" eaLnBrk="1" hangingPunct="1">
              <a:spcBef>
                <a:spcPct val="0"/>
              </a:spcBef>
              <a:buFont typeface="Times New Roman" panose="02020603050405020304" pitchFamily="18" charset="0"/>
              <a:buChar char="›"/>
            </a:pPr>
            <a:r>
              <a:rPr lang="en-US" altLang="en-US" sz="1800"/>
              <a:t>Junction diluar cover</a:t>
            </a:r>
          </a:p>
          <a:p>
            <a:pPr lvl="2" eaLnBrk="1" hangingPunct="1">
              <a:spcBef>
                <a:spcPct val="0"/>
              </a:spcBef>
              <a:buFont typeface="Times New Roman" panose="02020603050405020304" pitchFamily="18" charset="0"/>
              <a:buChar char="›"/>
            </a:pPr>
            <a:r>
              <a:rPr lang="en-US" altLang="en-US" sz="1800"/>
              <a:t>Response time lebih cepat</a:t>
            </a:r>
          </a:p>
          <a:p>
            <a:pPr lvl="2" eaLnBrk="1" hangingPunct="1">
              <a:spcBef>
                <a:spcPct val="0"/>
              </a:spcBef>
              <a:buFont typeface="Times New Roman" panose="02020603050405020304" pitchFamily="18" charset="0"/>
              <a:buChar char="›"/>
            </a:pPr>
            <a:r>
              <a:rPr lang="en-US" altLang="en-US" sz="1800"/>
              <a:t>Untuk lingkungan yang tidak korosif</a:t>
            </a:r>
          </a:p>
          <a:p>
            <a:pPr lvl="1" eaLnBrk="1" hangingPunct="1">
              <a:spcBef>
                <a:spcPct val="0"/>
              </a:spcBef>
              <a:buFont typeface="Arial" panose="020B0604020202020204" pitchFamily="34" charset="0"/>
              <a:buChar char="•"/>
            </a:pPr>
            <a:endParaRPr lang="en-US" altLang="en-US" sz="1800"/>
          </a:p>
          <a:p>
            <a:pPr lvl="1" eaLnBrk="1" hangingPunct="1">
              <a:spcBef>
                <a:spcPct val="0"/>
              </a:spcBef>
              <a:buFont typeface="Arial" panose="020B0604020202020204" pitchFamily="34" charset="0"/>
              <a:buChar char="•"/>
            </a:pPr>
            <a:endParaRPr lang="en-US" altLang="en-US" sz="1800"/>
          </a:p>
        </p:txBody>
      </p:sp>
      <p:cxnSp>
        <p:nvCxnSpPr>
          <p:cNvPr id="7" name="Straight Connector 6">
            <a:extLst>
              <a:ext uri="{FF2B5EF4-FFF2-40B4-BE49-F238E27FC236}">
                <a16:creationId xmlns:a16="http://schemas.microsoft.com/office/drawing/2014/main" id="{254CA83A-60B0-4FD1-9267-BFE1C29F0FD5}"/>
              </a:ext>
            </a:extLst>
          </p:cNvPr>
          <p:cNvCxnSpPr/>
          <p:nvPr/>
        </p:nvCxnSpPr>
        <p:spPr>
          <a:xfrm rot="5400000">
            <a:off x="1828800" y="3429000"/>
            <a:ext cx="6400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1205" name="Picture 5" descr="http://archives.sensorsmag.com/articles/0100/54/0100_54c.gif">
            <a:extLst>
              <a:ext uri="{FF2B5EF4-FFF2-40B4-BE49-F238E27FC236}">
                <a16:creationId xmlns:a16="http://schemas.microsoft.com/office/drawing/2014/main" id="{AB729F81-EC12-4780-BD01-243E19181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28600"/>
            <a:ext cx="30480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006D146-32DA-4798-8902-C60CAE58F874}"/>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96755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Diagonal Corner Rectangle 18"/>
          <p:cNvSpPr/>
          <p:nvPr/>
        </p:nvSpPr>
        <p:spPr>
          <a:xfrm>
            <a:off x="228600" y="4220468"/>
            <a:ext cx="8610600" cy="1494532"/>
          </a:xfrm>
          <a:prstGeom prst="round2DiagRect">
            <a:avLst/>
          </a:prstGeom>
          <a:gradFill flip="none" rotWithShape="1">
            <a:gsLst>
              <a:gs pos="32000">
                <a:schemeClr val="bg1"/>
              </a:gs>
              <a:gs pos="100000">
                <a:schemeClr val="accent5">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400" b="1" i="1" dirty="0" err="1">
                <a:solidFill>
                  <a:schemeClr val="tx1"/>
                </a:solidFill>
                <a:effectLst>
                  <a:outerShdw blurRad="38100" dist="38100" dir="2700000" algn="tl">
                    <a:srgbClr val="000000"/>
                  </a:outerShdw>
                </a:effectLst>
                <a:latin typeface="Trebuchet MS" pitchFamily="34" charset="0"/>
              </a:rPr>
              <a:t>Akurasi</a:t>
            </a:r>
            <a:r>
              <a:rPr lang="en-US" sz="2400" dirty="0">
                <a:solidFill>
                  <a:schemeClr val="tx1"/>
                </a:solidFill>
                <a:latin typeface="Trebuchet MS" pitchFamily="34" charset="0"/>
              </a:rPr>
              <a:t>  :</a:t>
            </a:r>
          </a:p>
          <a:p>
            <a:pPr>
              <a:spcBef>
                <a:spcPct val="20000"/>
              </a:spcBef>
              <a:buClr>
                <a:schemeClr val="folHlink"/>
              </a:buClr>
              <a:buSzPct val="80000"/>
              <a:defRPr/>
            </a:pPr>
            <a:r>
              <a:rPr lang="en-US" sz="2400" i="1" dirty="0" err="1">
                <a:solidFill>
                  <a:schemeClr val="tx1"/>
                </a:solidFill>
                <a:latin typeface="Trebuchet MS" pitchFamily="34" charset="0"/>
              </a:rPr>
              <a:t>Kedekatan</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antara</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yang </a:t>
            </a:r>
            <a:r>
              <a:rPr lang="en-US" sz="2400" i="1" dirty="0" err="1">
                <a:solidFill>
                  <a:schemeClr val="tx1"/>
                </a:solidFill>
                <a:latin typeface="Trebuchet MS" pitchFamily="34" charset="0"/>
              </a:rPr>
              <a:t>terbaca</a:t>
            </a:r>
            <a:r>
              <a:rPr lang="en-US" sz="2400" i="1" dirty="0">
                <a:solidFill>
                  <a:schemeClr val="tx1"/>
                </a:solidFill>
                <a:latin typeface="Trebuchet MS" pitchFamily="34" charset="0"/>
              </a:rPr>
              <a:t> pada </a:t>
            </a:r>
            <a:r>
              <a:rPr lang="en-US" sz="2400" i="1" dirty="0" err="1">
                <a:solidFill>
                  <a:schemeClr val="tx1"/>
                </a:solidFill>
                <a:latin typeface="Trebuchet MS" pitchFamily="34" charset="0"/>
              </a:rPr>
              <a:t>alat</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ukur</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dengan</a:t>
            </a:r>
            <a:r>
              <a:rPr lang="en-US" sz="2400" i="1" dirty="0">
                <a:solidFill>
                  <a:schemeClr val="tx1"/>
                </a:solidFill>
                <a:latin typeface="Trebuchet MS" pitchFamily="34" charset="0"/>
              </a:rPr>
              <a:t> </a:t>
            </a:r>
            <a:r>
              <a:rPr lang="en-US" sz="2400" i="1" dirty="0" err="1">
                <a:solidFill>
                  <a:schemeClr val="tx1"/>
                </a:solidFill>
                <a:latin typeface="Trebuchet MS" pitchFamily="34" charset="0"/>
              </a:rPr>
              <a:t>nilai</a:t>
            </a:r>
            <a:r>
              <a:rPr lang="en-US" sz="2400" i="1" dirty="0">
                <a:solidFill>
                  <a:schemeClr val="tx1"/>
                </a:solidFill>
                <a:latin typeface="Trebuchet MS" pitchFamily="34" charset="0"/>
              </a:rPr>
              <a:t> yang </a:t>
            </a:r>
            <a:r>
              <a:rPr lang="en-US" sz="2400" i="1" dirty="0" err="1">
                <a:solidFill>
                  <a:schemeClr val="tx1"/>
                </a:solidFill>
                <a:latin typeface="Trebuchet MS" pitchFamily="34" charset="0"/>
              </a:rPr>
              <a:t>sebenarnya</a:t>
            </a:r>
            <a:r>
              <a:rPr lang="en-US" sz="2400" i="1" dirty="0">
                <a:solidFill>
                  <a:schemeClr val="tx1"/>
                </a:solidFill>
                <a:latin typeface="Trebuchet MS" pitchFamily="34" charset="0"/>
              </a:rPr>
              <a:t>.</a:t>
            </a:r>
            <a:endParaRPr lang="en-US" sz="2400" dirty="0">
              <a:solidFill>
                <a:schemeClr val="tx1"/>
              </a:solidFill>
              <a:latin typeface="Gill Sans MT" pitchFamily="34" charset="0"/>
            </a:endParaRPr>
          </a:p>
        </p:txBody>
      </p:sp>
      <p:grpSp>
        <p:nvGrpSpPr>
          <p:cNvPr id="21509" name="Group 26"/>
          <p:cNvGrpSpPr>
            <a:grpSpLocks/>
          </p:cNvGrpSpPr>
          <p:nvPr/>
        </p:nvGrpSpPr>
        <p:grpSpPr bwMode="auto">
          <a:xfrm>
            <a:off x="990600" y="1991171"/>
            <a:ext cx="2133600" cy="1838325"/>
            <a:chOff x="-1600200" y="2667000"/>
            <a:chExt cx="2590800" cy="2438400"/>
          </a:xfrm>
        </p:grpSpPr>
        <p:sp>
          <p:nvSpPr>
            <p:cNvPr id="21519" name="Oval 4"/>
            <p:cNvSpPr>
              <a:spLocks noChangeArrowheads="1"/>
            </p:cNvSpPr>
            <p:nvPr/>
          </p:nvSpPr>
          <p:spPr bwMode="ltGray">
            <a:xfrm>
              <a:off x="-1600200" y="2667000"/>
              <a:ext cx="2590800" cy="2438400"/>
            </a:xfrm>
            <a:prstGeom prst="ellipse">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0" name="Oval 5"/>
            <p:cNvSpPr>
              <a:spLocks noChangeArrowheads="1"/>
            </p:cNvSpPr>
            <p:nvPr/>
          </p:nvSpPr>
          <p:spPr bwMode="ltGray">
            <a:xfrm>
              <a:off x="-1371600" y="2895600"/>
              <a:ext cx="2133600" cy="2057400"/>
            </a:xfrm>
            <a:prstGeom prst="ellipse">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1" name="Oval 6"/>
            <p:cNvSpPr>
              <a:spLocks noChangeArrowheads="1"/>
            </p:cNvSpPr>
            <p:nvPr/>
          </p:nvSpPr>
          <p:spPr bwMode="ltGray">
            <a:xfrm>
              <a:off x="-1219200" y="3048000"/>
              <a:ext cx="1752600" cy="1676400"/>
            </a:xfrm>
            <a:prstGeom prst="ellipse">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2" name="Oval 7"/>
            <p:cNvSpPr>
              <a:spLocks noChangeArrowheads="1"/>
            </p:cNvSpPr>
            <p:nvPr/>
          </p:nvSpPr>
          <p:spPr bwMode="ltGray">
            <a:xfrm>
              <a:off x="-990600" y="3276600"/>
              <a:ext cx="1295400" cy="1219200"/>
            </a:xfrm>
            <a:prstGeom prst="ellipse">
              <a:avLst/>
            </a:prstGeom>
            <a:solidFill>
              <a:srgbClr val="FF99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3" name="Oval 8"/>
            <p:cNvSpPr>
              <a:spLocks noChangeArrowheads="1"/>
            </p:cNvSpPr>
            <p:nvPr/>
          </p:nvSpPr>
          <p:spPr bwMode="ltGray">
            <a:xfrm>
              <a:off x="-762000" y="3505200"/>
              <a:ext cx="914400" cy="838200"/>
            </a:xfrm>
            <a:prstGeom prst="ellipse">
              <a:avLst/>
            </a:prstGeom>
            <a:solidFill>
              <a:srgbClr val="3366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4" name="Oval 9"/>
            <p:cNvSpPr>
              <a:spLocks noChangeArrowheads="1"/>
            </p:cNvSpPr>
            <p:nvPr/>
          </p:nvSpPr>
          <p:spPr bwMode="ltGray">
            <a:xfrm>
              <a:off x="-533400" y="3657600"/>
              <a:ext cx="457200" cy="457200"/>
            </a:xfrm>
            <a:prstGeom prst="ellipse">
              <a:avLst/>
            </a:prstGeom>
            <a:solidFill>
              <a:srgbClr val="FF66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5" name="Oval 16"/>
            <p:cNvSpPr>
              <a:spLocks noChangeArrowheads="1"/>
            </p:cNvSpPr>
            <p:nvPr/>
          </p:nvSpPr>
          <p:spPr bwMode="auto">
            <a:xfrm>
              <a:off x="-533400" y="38862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6" name="Oval 17"/>
            <p:cNvSpPr>
              <a:spLocks noChangeArrowheads="1"/>
            </p:cNvSpPr>
            <p:nvPr/>
          </p:nvSpPr>
          <p:spPr bwMode="auto">
            <a:xfrm>
              <a:off x="-381000" y="3733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7" name="Oval 20"/>
            <p:cNvSpPr>
              <a:spLocks noChangeArrowheads="1"/>
            </p:cNvSpPr>
            <p:nvPr/>
          </p:nvSpPr>
          <p:spPr bwMode="auto">
            <a:xfrm>
              <a:off x="-228600" y="38862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28" name="Oval 21"/>
            <p:cNvSpPr>
              <a:spLocks noChangeArrowheads="1"/>
            </p:cNvSpPr>
            <p:nvPr/>
          </p:nvSpPr>
          <p:spPr bwMode="auto">
            <a:xfrm>
              <a:off x="-228600" y="3733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1510" name="Group 40"/>
          <p:cNvGrpSpPr>
            <a:grpSpLocks/>
          </p:cNvGrpSpPr>
          <p:nvPr/>
        </p:nvGrpSpPr>
        <p:grpSpPr bwMode="auto">
          <a:xfrm>
            <a:off x="4572000" y="3048000"/>
            <a:ext cx="228600" cy="228600"/>
            <a:chOff x="2514600" y="3810000"/>
            <a:chExt cx="228600" cy="228600"/>
          </a:xfrm>
        </p:grpSpPr>
        <p:sp>
          <p:nvSpPr>
            <p:cNvPr id="21516" name="Oval 18"/>
            <p:cNvSpPr>
              <a:spLocks noChangeArrowheads="1"/>
            </p:cNvSpPr>
            <p:nvPr/>
          </p:nvSpPr>
          <p:spPr bwMode="auto">
            <a:xfrm>
              <a:off x="2514600" y="3962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17" name="Oval 19"/>
            <p:cNvSpPr>
              <a:spLocks noChangeArrowheads="1"/>
            </p:cNvSpPr>
            <p:nvPr/>
          </p:nvSpPr>
          <p:spPr bwMode="auto">
            <a:xfrm>
              <a:off x="2667000" y="3962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1518" name="Oval 29"/>
            <p:cNvSpPr>
              <a:spLocks noChangeArrowheads="1"/>
            </p:cNvSpPr>
            <p:nvPr/>
          </p:nvSpPr>
          <p:spPr bwMode="auto">
            <a:xfrm>
              <a:off x="2514600" y="3810000"/>
              <a:ext cx="152400" cy="1524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514"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Rectangle 1"/>
          <p:cNvSpPr>
            <a:spLocks noChangeArrowheads="1"/>
          </p:cNvSpPr>
          <p:nvPr/>
        </p:nvSpPr>
        <p:spPr bwMode="auto">
          <a:xfrm>
            <a:off x="147638" y="5827713"/>
            <a:ext cx="8623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t>Measurement Accuracy : closeness of agreement between a measured quantity value and a true quantity value of a measurand</a:t>
            </a:r>
          </a:p>
          <a:p>
            <a:pPr algn="r"/>
            <a:r>
              <a:rPr lang="en-US" sz="1400" i="1"/>
              <a:t> (JCGM 200 – 2012)</a:t>
            </a:r>
          </a:p>
          <a:p>
            <a:pPr algn="just"/>
            <a:endParaRPr lang="en-US" sz="1400" i="1"/>
          </a:p>
        </p:txBody>
      </p:sp>
      <p:pic>
        <p:nvPicPr>
          <p:cNvPr id="2" name="Picture 1"/>
          <p:cNvPicPr>
            <a:picLocks noChangeAspect="1"/>
          </p:cNvPicPr>
          <p:nvPr/>
        </p:nvPicPr>
        <p:blipFill>
          <a:blip r:embed="rId4"/>
          <a:stretch>
            <a:fillRect/>
          </a:stretch>
        </p:blipFill>
        <p:spPr>
          <a:xfrm>
            <a:off x="3644628" y="502964"/>
            <a:ext cx="5493830" cy="3550890"/>
          </a:xfrm>
          <a:prstGeom prst="rect">
            <a:avLst/>
          </a:prstGeom>
        </p:spPr>
      </p:pic>
      <p:sp>
        <p:nvSpPr>
          <p:cNvPr id="3" name="Footer Placeholder 2">
            <a:extLst>
              <a:ext uri="{FF2B5EF4-FFF2-40B4-BE49-F238E27FC236}">
                <a16:creationId xmlns:a16="http://schemas.microsoft.com/office/drawing/2014/main" id="{B4301D3A-E026-424B-BA10-ACC13DEB90EC}"/>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045275695"/>
      </p:ext>
    </p:extLst>
  </p:cSld>
  <p:clrMapOvr>
    <a:masterClrMapping/>
  </p:clrMapOvr>
  <p:transition>
    <p:dissolv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7">
            <a:extLst>
              <a:ext uri="{FF2B5EF4-FFF2-40B4-BE49-F238E27FC236}">
                <a16:creationId xmlns:a16="http://schemas.microsoft.com/office/drawing/2014/main" id="{C08F7829-D755-44EC-B83B-8D8AD940E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269288"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a:extLst>
              <a:ext uri="{FF2B5EF4-FFF2-40B4-BE49-F238E27FC236}">
                <a16:creationId xmlns:a16="http://schemas.microsoft.com/office/drawing/2014/main" id="{7371D024-6067-4CBA-AC0C-E57BA338F6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3252" name="Rectangle 3">
            <a:extLst>
              <a:ext uri="{FF2B5EF4-FFF2-40B4-BE49-F238E27FC236}">
                <a16:creationId xmlns:a16="http://schemas.microsoft.com/office/drawing/2014/main" id="{16E64987-B04A-402D-8E18-6FC4CC90A9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3253" name="Rectangle 4">
            <a:extLst>
              <a:ext uri="{FF2B5EF4-FFF2-40B4-BE49-F238E27FC236}">
                <a16:creationId xmlns:a16="http://schemas.microsoft.com/office/drawing/2014/main" id="{6A1DF8C0-82B4-4D25-91BE-2BC11E74F53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3254" name="Rectangle 2">
            <a:extLst>
              <a:ext uri="{FF2B5EF4-FFF2-40B4-BE49-F238E27FC236}">
                <a16:creationId xmlns:a16="http://schemas.microsoft.com/office/drawing/2014/main" id="{DCC72768-7094-4B8D-B764-AB1C63A9B54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3255" name="Rectangle 4">
            <a:extLst>
              <a:ext uri="{FF2B5EF4-FFF2-40B4-BE49-F238E27FC236}">
                <a16:creationId xmlns:a16="http://schemas.microsoft.com/office/drawing/2014/main" id="{88D62ED1-9A3D-40E6-AB86-D69D51F74B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3256" name="Rectangle 5">
            <a:extLst>
              <a:ext uri="{FF2B5EF4-FFF2-40B4-BE49-F238E27FC236}">
                <a16:creationId xmlns:a16="http://schemas.microsoft.com/office/drawing/2014/main" id="{E08B7E56-8C46-4AD4-9874-56C2E2870E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53257" name="Picture 1" descr="lab">
            <a:extLst>
              <a:ext uri="{FF2B5EF4-FFF2-40B4-BE49-F238E27FC236}">
                <a16:creationId xmlns:a16="http://schemas.microsoft.com/office/drawing/2014/main" id="{8944C104-8E64-402F-B685-60F6F5AEDF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52400"/>
            <a:ext cx="127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9" descr="http://www.asrichards.com/markup/imagesSlide/tcimg3.jpg">
            <a:extLst>
              <a:ext uri="{FF2B5EF4-FFF2-40B4-BE49-F238E27FC236}">
                <a16:creationId xmlns:a16="http://schemas.microsoft.com/office/drawing/2014/main" id="{DCE789C6-59AA-48EA-A72D-64987B05E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8000"/>
          <a:stretch>
            <a:fillRect/>
          </a:stretch>
        </p:blipFill>
        <p:spPr bwMode="auto">
          <a:xfrm>
            <a:off x="1828800" y="0"/>
            <a:ext cx="731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23E516CE-AD21-4E1E-A98F-0B72799674F6}"/>
              </a:ext>
            </a:extLst>
          </p:cNvPr>
          <p:cNvSpPr/>
          <p:nvPr/>
        </p:nvSpPr>
        <p:spPr>
          <a:xfrm>
            <a:off x="0" y="1143000"/>
            <a:ext cx="7543800" cy="46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7DB38964-579B-4032-987B-A78C9D128A08}"/>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845877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a:extLst>
              <a:ext uri="{FF2B5EF4-FFF2-40B4-BE49-F238E27FC236}">
                <a16:creationId xmlns:a16="http://schemas.microsoft.com/office/drawing/2014/main" id="{548B5F49-F737-4C8E-B8C4-F40D90212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1524000"/>
            <a:ext cx="7839075"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a:extLst>
              <a:ext uri="{FF2B5EF4-FFF2-40B4-BE49-F238E27FC236}">
                <a16:creationId xmlns:a16="http://schemas.microsoft.com/office/drawing/2014/main" id="{D2ABF548-54A9-4C2C-9564-667A2EFE88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5300" name="Rectangle 3">
            <a:extLst>
              <a:ext uri="{FF2B5EF4-FFF2-40B4-BE49-F238E27FC236}">
                <a16:creationId xmlns:a16="http://schemas.microsoft.com/office/drawing/2014/main" id="{0A7DCC7A-1B9F-4E0F-A84D-10002041420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5301" name="Rectangle 4">
            <a:extLst>
              <a:ext uri="{FF2B5EF4-FFF2-40B4-BE49-F238E27FC236}">
                <a16:creationId xmlns:a16="http://schemas.microsoft.com/office/drawing/2014/main" id="{33ABCD37-3B07-4D6B-A2E3-9AB524B975D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5302" name="Rectangle 2">
            <a:extLst>
              <a:ext uri="{FF2B5EF4-FFF2-40B4-BE49-F238E27FC236}">
                <a16:creationId xmlns:a16="http://schemas.microsoft.com/office/drawing/2014/main" id="{A4F9FDA7-0DD7-44DC-9C3D-F21CB67423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5303" name="Rectangle 4">
            <a:extLst>
              <a:ext uri="{FF2B5EF4-FFF2-40B4-BE49-F238E27FC236}">
                <a16:creationId xmlns:a16="http://schemas.microsoft.com/office/drawing/2014/main" id="{5C972FE6-D2BB-45AB-A7D9-B3983A14670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5304" name="Rectangle 5">
            <a:extLst>
              <a:ext uri="{FF2B5EF4-FFF2-40B4-BE49-F238E27FC236}">
                <a16:creationId xmlns:a16="http://schemas.microsoft.com/office/drawing/2014/main" id="{AB279453-09B7-4A32-8E10-230832CAEB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55305" name="Picture 1" descr="lab">
            <a:extLst>
              <a:ext uri="{FF2B5EF4-FFF2-40B4-BE49-F238E27FC236}">
                <a16:creationId xmlns:a16="http://schemas.microsoft.com/office/drawing/2014/main" id="{83A11F9C-16F9-4CB6-94D9-5FC20E43CE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52400"/>
            <a:ext cx="127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Picture 9" descr="http://www.asrichards.com/markup/imagesSlide/tcimg3.jpg">
            <a:extLst>
              <a:ext uri="{FF2B5EF4-FFF2-40B4-BE49-F238E27FC236}">
                <a16:creationId xmlns:a16="http://schemas.microsoft.com/office/drawing/2014/main" id="{A1D6ED2F-C5F4-4AC2-AFDF-64FB38BC6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8000"/>
          <a:stretch>
            <a:fillRect/>
          </a:stretch>
        </p:blipFill>
        <p:spPr bwMode="auto">
          <a:xfrm>
            <a:off x="1828800" y="0"/>
            <a:ext cx="731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7B483FAA-B6DC-4292-A5AB-CD430BC6E054}"/>
              </a:ext>
            </a:extLst>
          </p:cNvPr>
          <p:cNvSpPr/>
          <p:nvPr/>
        </p:nvSpPr>
        <p:spPr>
          <a:xfrm>
            <a:off x="0" y="1143000"/>
            <a:ext cx="7543800" cy="46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471BFFE7-9E42-46B6-B1EE-A3A4A364EF0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8918963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a:extLst>
              <a:ext uri="{FF2B5EF4-FFF2-40B4-BE49-F238E27FC236}">
                <a16:creationId xmlns:a16="http://schemas.microsoft.com/office/drawing/2014/main" id="{3443F5D2-E126-4372-8B66-8C05235CA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296988"/>
            <a:ext cx="824547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4">
            <a:extLst>
              <a:ext uri="{FF2B5EF4-FFF2-40B4-BE49-F238E27FC236}">
                <a16:creationId xmlns:a16="http://schemas.microsoft.com/office/drawing/2014/main" id="{BF75E024-BA62-4E6F-A435-6155699C050F}"/>
              </a:ext>
            </a:extLst>
          </p:cNvPr>
          <p:cNvSpPr txBox="1">
            <a:spLocks noChangeArrowheads="1"/>
          </p:cNvSpPr>
          <p:nvPr/>
        </p:nvSpPr>
        <p:spPr bwMode="auto">
          <a:xfrm>
            <a:off x="533400" y="5943600"/>
            <a:ext cx="1177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example !</a:t>
            </a:r>
          </a:p>
        </p:txBody>
      </p:sp>
      <p:sp>
        <p:nvSpPr>
          <p:cNvPr id="57348" name="Rectangle 3">
            <a:extLst>
              <a:ext uri="{FF2B5EF4-FFF2-40B4-BE49-F238E27FC236}">
                <a16:creationId xmlns:a16="http://schemas.microsoft.com/office/drawing/2014/main" id="{306A311A-E7D7-4625-83DC-688C7E03D5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7349" name="Rectangle 4">
            <a:extLst>
              <a:ext uri="{FF2B5EF4-FFF2-40B4-BE49-F238E27FC236}">
                <a16:creationId xmlns:a16="http://schemas.microsoft.com/office/drawing/2014/main" id="{CF0CA2D0-A03B-499C-8555-A6FBD5C0729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7350" name="Rectangle 5">
            <a:extLst>
              <a:ext uri="{FF2B5EF4-FFF2-40B4-BE49-F238E27FC236}">
                <a16:creationId xmlns:a16="http://schemas.microsoft.com/office/drawing/2014/main" id="{2D87E583-817A-4734-A7A2-0ABFD27AD4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7351" name="Rectangle 2">
            <a:extLst>
              <a:ext uri="{FF2B5EF4-FFF2-40B4-BE49-F238E27FC236}">
                <a16:creationId xmlns:a16="http://schemas.microsoft.com/office/drawing/2014/main" id="{8938B5C7-3099-40AA-8E54-3C6671DA417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7352" name="Rectangle 4">
            <a:extLst>
              <a:ext uri="{FF2B5EF4-FFF2-40B4-BE49-F238E27FC236}">
                <a16:creationId xmlns:a16="http://schemas.microsoft.com/office/drawing/2014/main" id="{3724DD2A-4E61-4D1E-8732-AD98395C93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7353" name="Rectangle 5">
            <a:extLst>
              <a:ext uri="{FF2B5EF4-FFF2-40B4-BE49-F238E27FC236}">
                <a16:creationId xmlns:a16="http://schemas.microsoft.com/office/drawing/2014/main" id="{658F5758-DC00-451C-A87F-7B438AE9F05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57354" name="Picture 1" descr="lab">
            <a:extLst>
              <a:ext uri="{FF2B5EF4-FFF2-40B4-BE49-F238E27FC236}">
                <a16:creationId xmlns:a16="http://schemas.microsoft.com/office/drawing/2014/main" id="{2CA4E740-913B-481E-B7AF-201BB3E129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52400"/>
            <a:ext cx="127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9" descr="http://www.asrichards.com/markup/imagesSlide/tcimg3.jpg">
            <a:extLst>
              <a:ext uri="{FF2B5EF4-FFF2-40B4-BE49-F238E27FC236}">
                <a16:creationId xmlns:a16="http://schemas.microsoft.com/office/drawing/2014/main" id="{73B0A86A-3E02-4494-883C-E1061BF95E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8000"/>
          <a:stretch>
            <a:fillRect/>
          </a:stretch>
        </p:blipFill>
        <p:spPr bwMode="auto">
          <a:xfrm>
            <a:off x="1828800" y="0"/>
            <a:ext cx="731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F5039F26-632E-440C-AA68-390BE0B0011A}"/>
              </a:ext>
            </a:extLst>
          </p:cNvPr>
          <p:cNvSpPr/>
          <p:nvPr/>
        </p:nvSpPr>
        <p:spPr>
          <a:xfrm>
            <a:off x="0" y="1143000"/>
            <a:ext cx="7543800" cy="46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171DEE83-45B3-45C9-8858-A2610B1D4B2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762123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a:extLst>
              <a:ext uri="{FF2B5EF4-FFF2-40B4-BE49-F238E27FC236}">
                <a16:creationId xmlns:a16="http://schemas.microsoft.com/office/drawing/2014/main" id="{2CF9DE50-8E3A-440B-8064-C6200A8A6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417638"/>
            <a:ext cx="8258175"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3">
            <a:extLst>
              <a:ext uri="{FF2B5EF4-FFF2-40B4-BE49-F238E27FC236}">
                <a16:creationId xmlns:a16="http://schemas.microsoft.com/office/drawing/2014/main" id="{E8BD2A09-999A-4F2D-83DB-D025F7F478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9396" name="Rectangle 3">
            <a:extLst>
              <a:ext uri="{FF2B5EF4-FFF2-40B4-BE49-F238E27FC236}">
                <a16:creationId xmlns:a16="http://schemas.microsoft.com/office/drawing/2014/main" id="{BCEF9E0B-2717-4C71-9AB8-220506BFADF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9397" name="Rectangle 4">
            <a:extLst>
              <a:ext uri="{FF2B5EF4-FFF2-40B4-BE49-F238E27FC236}">
                <a16:creationId xmlns:a16="http://schemas.microsoft.com/office/drawing/2014/main" id="{F49054EC-70BB-43C3-9640-F569F30D62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9398" name="Rectangle 2">
            <a:extLst>
              <a:ext uri="{FF2B5EF4-FFF2-40B4-BE49-F238E27FC236}">
                <a16:creationId xmlns:a16="http://schemas.microsoft.com/office/drawing/2014/main" id="{CA695B0F-8D54-48C8-838B-73123574836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9399" name="Rectangle 4">
            <a:extLst>
              <a:ext uri="{FF2B5EF4-FFF2-40B4-BE49-F238E27FC236}">
                <a16:creationId xmlns:a16="http://schemas.microsoft.com/office/drawing/2014/main" id="{B65E4A0E-DC02-43EC-B956-81643CF8DB8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59400" name="Rectangle 5">
            <a:extLst>
              <a:ext uri="{FF2B5EF4-FFF2-40B4-BE49-F238E27FC236}">
                <a16:creationId xmlns:a16="http://schemas.microsoft.com/office/drawing/2014/main" id="{8EF9C8C6-CA0D-41DF-A300-F43ED1A453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59401" name="Picture 1" descr="lab">
            <a:extLst>
              <a:ext uri="{FF2B5EF4-FFF2-40B4-BE49-F238E27FC236}">
                <a16:creationId xmlns:a16="http://schemas.microsoft.com/office/drawing/2014/main" id="{75DDC57C-76EA-44B0-9805-95A05C812B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52400"/>
            <a:ext cx="127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descr="http://www.asrichards.com/markup/imagesSlide/tcimg3.jpg">
            <a:extLst>
              <a:ext uri="{FF2B5EF4-FFF2-40B4-BE49-F238E27FC236}">
                <a16:creationId xmlns:a16="http://schemas.microsoft.com/office/drawing/2014/main" id="{4C16B83C-5573-4EEE-8DA5-B4AEE7F6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8000"/>
          <a:stretch>
            <a:fillRect/>
          </a:stretch>
        </p:blipFill>
        <p:spPr bwMode="auto">
          <a:xfrm>
            <a:off x="1828800" y="0"/>
            <a:ext cx="731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B89B7BFE-D32B-4C4E-9A7C-57D03E0775F5}"/>
              </a:ext>
            </a:extLst>
          </p:cNvPr>
          <p:cNvSpPr/>
          <p:nvPr/>
        </p:nvSpPr>
        <p:spPr>
          <a:xfrm>
            <a:off x="0" y="1143000"/>
            <a:ext cx="7543800" cy="46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D38A1849-5BCA-4D71-8A89-D6624C439F5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732140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34E50E15-7E75-4A25-869B-403D414EBEA5}"/>
              </a:ext>
            </a:extLst>
          </p:cNvPr>
          <p:cNvPicPr>
            <a:picLocks noChangeAspect="1" noChangeArrowheads="1"/>
          </p:cNvPicPr>
          <p:nvPr/>
        </p:nvPicPr>
        <p:blipFill>
          <a:blip r:embed="rId3">
            <a:duotone>
              <a:prstClr val="black"/>
              <a:schemeClr val="accent3">
                <a:tint val="45000"/>
                <a:satMod val="400000"/>
              </a:schemeClr>
            </a:duotone>
          </a:blip>
          <a:srcRect/>
          <a:stretch>
            <a:fillRect/>
          </a:stretch>
        </p:blipFill>
        <p:spPr bwMode="auto">
          <a:xfrm>
            <a:off x="4038600" y="1685925"/>
            <a:ext cx="4724400" cy="4867275"/>
          </a:xfrm>
          <a:prstGeom prst="rect">
            <a:avLst/>
          </a:prstGeom>
          <a:noFill/>
          <a:ln>
            <a:noFill/>
          </a:ln>
        </p:spPr>
      </p:pic>
      <p:sp>
        <p:nvSpPr>
          <p:cNvPr id="61443" name="Rectangle 3">
            <a:extLst>
              <a:ext uri="{FF2B5EF4-FFF2-40B4-BE49-F238E27FC236}">
                <a16:creationId xmlns:a16="http://schemas.microsoft.com/office/drawing/2014/main" id="{5A59A1C8-BADE-4C31-B652-0EE92E2CF8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61444" name="Rectangle 3">
            <a:extLst>
              <a:ext uri="{FF2B5EF4-FFF2-40B4-BE49-F238E27FC236}">
                <a16:creationId xmlns:a16="http://schemas.microsoft.com/office/drawing/2014/main" id="{000E22FA-6FFD-4355-8857-065B2056722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61445" name="Rectangle 4">
            <a:extLst>
              <a:ext uri="{FF2B5EF4-FFF2-40B4-BE49-F238E27FC236}">
                <a16:creationId xmlns:a16="http://schemas.microsoft.com/office/drawing/2014/main" id="{0404BBD5-2E69-4B6D-95AC-83E33931928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61446" name="Rectangle 2">
            <a:extLst>
              <a:ext uri="{FF2B5EF4-FFF2-40B4-BE49-F238E27FC236}">
                <a16:creationId xmlns:a16="http://schemas.microsoft.com/office/drawing/2014/main" id="{9246CE8E-E803-4FA2-86A2-1B0E1750D7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61447" name="Rectangle 4">
            <a:extLst>
              <a:ext uri="{FF2B5EF4-FFF2-40B4-BE49-F238E27FC236}">
                <a16:creationId xmlns:a16="http://schemas.microsoft.com/office/drawing/2014/main" id="{6FFC9E8A-7B46-451B-B647-2E6BF41C066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sp>
        <p:nvSpPr>
          <p:cNvPr id="61448" name="Rectangle 5">
            <a:extLst>
              <a:ext uri="{FF2B5EF4-FFF2-40B4-BE49-F238E27FC236}">
                <a16:creationId xmlns:a16="http://schemas.microsoft.com/office/drawing/2014/main" id="{91DDD91F-A151-4B4C-85C7-38844C76C9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pic>
        <p:nvPicPr>
          <p:cNvPr id="61449" name="Picture 1" descr="lab">
            <a:extLst>
              <a:ext uri="{FF2B5EF4-FFF2-40B4-BE49-F238E27FC236}">
                <a16:creationId xmlns:a16="http://schemas.microsoft.com/office/drawing/2014/main" id="{F8E7D102-0730-4D3D-A970-74A5C2674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52400"/>
            <a:ext cx="1270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5A494866-915A-4236-9970-D8D3B7F4CA3A}"/>
              </a:ext>
            </a:extLst>
          </p:cNvPr>
          <p:cNvSpPr/>
          <p:nvPr/>
        </p:nvSpPr>
        <p:spPr>
          <a:xfrm flipV="1">
            <a:off x="0" y="1447800"/>
            <a:ext cx="7543800" cy="46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1451" name="Picture 4" descr="http://www.exacon.eu/TC/3probes.png">
            <a:extLst>
              <a:ext uri="{FF2B5EF4-FFF2-40B4-BE49-F238E27FC236}">
                <a16:creationId xmlns:a16="http://schemas.microsoft.com/office/drawing/2014/main" id="{EA8438C7-4FCA-425B-A204-27FDAEDCB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0"/>
            <a:ext cx="73152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6" descr="http://www.omega.com/ppt/prodimages/mp1-mp2_Motor.jpg">
            <a:extLst>
              <a:ext uri="{FF2B5EF4-FFF2-40B4-BE49-F238E27FC236}">
                <a16:creationId xmlns:a16="http://schemas.microsoft.com/office/drawing/2014/main" id="{DBE9F43C-74F2-43AE-8136-22A22251D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727200"/>
            <a:ext cx="36290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DFD0CA2-8C77-4368-AF28-BE090DE82F4C}"/>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877980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266903D5-402A-4EA0-B446-94A4474B8E33}"/>
              </a:ext>
            </a:extLst>
          </p:cNvPr>
          <p:cNvSpPr txBox="1">
            <a:spLocks noChangeArrowheads="1"/>
          </p:cNvSpPr>
          <p:nvPr/>
        </p:nvSpPr>
        <p:spPr bwMode="auto">
          <a:xfrm>
            <a:off x="642938" y="361950"/>
            <a:ext cx="735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b="1"/>
              <a:t>Rangkaian untuk Termokopel (Penguat  Instrumentasi)</a:t>
            </a:r>
          </a:p>
        </p:txBody>
      </p:sp>
      <p:pic>
        <p:nvPicPr>
          <p:cNvPr id="63491" name="Picture 2">
            <a:extLst>
              <a:ext uri="{FF2B5EF4-FFF2-40B4-BE49-F238E27FC236}">
                <a16:creationId xmlns:a16="http://schemas.microsoft.com/office/drawing/2014/main" id="{71EE34A4-7669-4F24-90CD-0E45A1930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11250"/>
            <a:ext cx="4786313"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5" descr="http://rdccontrol.com/wp-content/uploads/2014/09/boiler-thermocouple-1.jpg">
            <a:extLst>
              <a:ext uri="{FF2B5EF4-FFF2-40B4-BE49-F238E27FC236}">
                <a16:creationId xmlns:a16="http://schemas.microsoft.com/office/drawing/2014/main" id="{29500912-9D74-48C3-9CBC-EDF0CC275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143000"/>
            <a:ext cx="2524125"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C8AA94A-5B2C-4109-A072-E0A78ABF1285}"/>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500230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468A73-2828-48AA-9EEF-1DF468766307}"/>
              </a:ext>
            </a:extLst>
          </p:cNvPr>
          <p:cNvSpPr>
            <a:spLocks noGrp="1" noChangeArrowheads="1"/>
          </p:cNvSpPr>
          <p:nvPr>
            <p:ph type="title"/>
          </p:nvPr>
        </p:nvSpPr>
        <p:spPr>
          <a:xfrm>
            <a:off x="0" y="304800"/>
            <a:ext cx="9144000" cy="685800"/>
          </a:xfrm>
        </p:spPr>
        <p:txBody>
          <a:bodyPr/>
          <a:lstStyle/>
          <a:p>
            <a:pPr eaLnBrk="1" hangingPunct="1"/>
            <a:r>
              <a:rPr lang="en-US" altLang="en-US" sz="2400" b="1">
                <a:solidFill>
                  <a:schemeClr val="accent2"/>
                </a:solidFill>
              </a:rPr>
              <a:t>INTERNATIONAL PRACTICAL TEMPERATURE SCALE</a:t>
            </a:r>
            <a:br>
              <a:rPr lang="en-US" altLang="en-US" sz="2400" b="1">
                <a:solidFill>
                  <a:schemeClr val="accent2"/>
                </a:solidFill>
              </a:rPr>
            </a:br>
            <a:r>
              <a:rPr lang="en-US" altLang="en-US" sz="2400" b="1">
                <a:solidFill>
                  <a:srgbClr val="663300"/>
                </a:solidFill>
              </a:rPr>
              <a:t>IPTS-68</a:t>
            </a:r>
          </a:p>
        </p:txBody>
      </p:sp>
      <p:graphicFrame>
        <p:nvGraphicFramePr>
          <p:cNvPr id="4099" name="Group 3">
            <a:extLst>
              <a:ext uri="{FF2B5EF4-FFF2-40B4-BE49-F238E27FC236}">
                <a16:creationId xmlns:a16="http://schemas.microsoft.com/office/drawing/2014/main" id="{9F19A642-5F7F-43E1-93A4-076F64073D27}"/>
              </a:ext>
            </a:extLst>
          </p:cNvPr>
          <p:cNvGraphicFramePr>
            <a:graphicFrameLocks noGrp="1"/>
          </p:cNvGraphicFramePr>
          <p:nvPr>
            <p:ph type="tbl" idx="1"/>
          </p:nvPr>
        </p:nvGraphicFramePr>
        <p:xfrm>
          <a:off x="762000" y="1524000"/>
          <a:ext cx="7772400" cy="4876800"/>
        </p:xfrm>
        <a:graphic>
          <a:graphicData uri="http://schemas.openxmlformats.org/drawingml/2006/table">
            <a:tbl>
              <a:tblPr/>
              <a:tblGrid>
                <a:gridCol w="5029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pitchFamily="18" charset="0"/>
                        </a:rPr>
                        <a:t>EQUILIBRIUM POINT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30000">
                          <a:ln>
                            <a:noFill/>
                          </a:ln>
                          <a:solidFill>
                            <a:schemeClr val="tx1"/>
                          </a:solidFill>
                          <a:effectLst/>
                          <a:latin typeface="Times New Roman" pitchFamily="18" charset="0"/>
                        </a:rPr>
                        <a:t>O</a:t>
                      </a:r>
                      <a:r>
                        <a:rPr kumimoji="0" lang="en-US" sz="1800" b="1" i="0" u="none" strike="noStrike" cap="none" normalizeH="0" baseline="0">
                          <a:ln>
                            <a:noFill/>
                          </a:ln>
                          <a:solidFill>
                            <a:schemeClr val="tx1"/>
                          </a:solidFill>
                          <a:effectLst/>
                          <a:latin typeface="Times New Roman" pitchFamily="18" charset="0"/>
                        </a:rPr>
                        <a:t>C</a:t>
                      </a:r>
                      <a:endParaRPr kumimoji="0" lang="en-US" sz="1800" b="1" i="0" u="none" strike="noStrike" cap="none" normalizeH="0" baseline="3000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Triple Point of Hydrogen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13.81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-259.34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Liquid/Vapor Phase of Hydrogen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17.042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-256.108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Boiling Point of Hydrogen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-252.87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Boiling Point of Neon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27.102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-246.048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Triple Point of </a:t>
                      </a:r>
                      <a:r>
                        <a:rPr kumimoji="0" lang="en-US" sz="1800" b="0" i="0" u="none" strike="noStrike" cap="none" normalizeH="0" baseline="0" dirty="0" err="1">
                          <a:ln>
                            <a:noFill/>
                          </a:ln>
                          <a:solidFill>
                            <a:schemeClr val="tx1"/>
                          </a:solidFill>
                          <a:effectLst/>
                          <a:latin typeface="Times New Roman" pitchFamily="18" charset="0"/>
                        </a:rPr>
                        <a:t>Qxygen</a:t>
                      </a:r>
                      <a:endParaRPr kumimoji="0" lang="en-US" sz="1800" b="0" i="0" u="none" strike="noStrike" cap="none" normalizeH="0" baseline="0" dirty="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54.361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-218.789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Boiling Point of Neon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90.188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-182.962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Triple Point of Water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273.16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Boiling Point of Water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373.16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Freezing Point of Zinc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692.73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419.58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Freezing Point of Silver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1235.08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961.93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Freezing Point of Gold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1337.58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1064.43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2" name="Footer Placeholder 1">
            <a:extLst>
              <a:ext uri="{FF2B5EF4-FFF2-40B4-BE49-F238E27FC236}">
                <a16:creationId xmlns:a16="http://schemas.microsoft.com/office/drawing/2014/main" id="{D3A8F63B-E8F0-4ECE-AFA4-64CF3914A64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724947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wipe(up)">
                                      <p:cBhvr>
                                        <p:cTn id="1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20B595-BD40-49C5-8946-E5E6486AE049}"/>
              </a:ext>
            </a:extLst>
          </p:cNvPr>
          <p:cNvSpPr/>
          <p:nvPr/>
        </p:nvSpPr>
        <p:spPr>
          <a:xfrm>
            <a:off x="0" y="0"/>
            <a:ext cx="9144000" cy="10668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6563" name="Picture 4" descr="http://www.omega.com/prodinfo/images/ICsensor_advantage.gif">
            <a:extLst>
              <a:ext uri="{FF2B5EF4-FFF2-40B4-BE49-F238E27FC236}">
                <a16:creationId xmlns:a16="http://schemas.microsoft.com/office/drawing/2014/main" id="{FB326C9A-0909-415E-AD77-406B725AF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066800"/>
            <a:ext cx="8548687"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C786CD5C-F7AD-4187-9804-D9D81D4B0892}"/>
              </a:ext>
            </a:extLst>
          </p:cNvPr>
          <p:cNvSpPr txBox="1">
            <a:spLocks noChangeArrowheads="1"/>
          </p:cNvSpPr>
          <p:nvPr/>
        </p:nvSpPr>
        <p:spPr bwMode="auto">
          <a:xfrm>
            <a:off x="1524000" y="304800"/>
            <a:ext cx="611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t>TABLE 3-9 COMMON TEMPERATURE TRANSDUCERS</a:t>
            </a:r>
          </a:p>
        </p:txBody>
      </p:sp>
      <p:sp>
        <p:nvSpPr>
          <p:cNvPr id="2" name="Footer Placeholder 1">
            <a:extLst>
              <a:ext uri="{FF2B5EF4-FFF2-40B4-BE49-F238E27FC236}">
                <a16:creationId xmlns:a16="http://schemas.microsoft.com/office/drawing/2014/main" id="{1242A4FC-31F7-4FA0-BED6-F4C9D550717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571290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My Documents\Kuliah\Komponen Sistem Kontrol\jpg\g1a.jpg">
            <a:extLst>
              <a:ext uri="{FF2B5EF4-FFF2-40B4-BE49-F238E27FC236}">
                <a16:creationId xmlns:a16="http://schemas.microsoft.com/office/drawing/2014/main" id="{43562DBA-133E-437A-84FE-D92C29AE6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9144000"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6279A4D7-5974-41F1-B6AA-6DDEC6A4A21A}"/>
              </a:ext>
            </a:extLst>
          </p:cNvPr>
          <p:cNvSpPr>
            <a:spLocks noChangeArrowheads="1"/>
          </p:cNvSpPr>
          <p:nvPr/>
        </p:nvSpPr>
        <p:spPr bwMode="auto">
          <a:xfrm>
            <a:off x="685800" y="228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4000" b="1">
                <a:solidFill>
                  <a:schemeClr val="accent2"/>
                </a:solidFill>
                <a:latin typeface="Arial" panose="020B0604020202020204" pitchFamily="34" charset="0"/>
              </a:rPr>
              <a:t>THERMOCOUPLE</a:t>
            </a:r>
          </a:p>
        </p:txBody>
      </p:sp>
      <p:sp>
        <p:nvSpPr>
          <p:cNvPr id="7172" name="Text Box 4">
            <a:extLst>
              <a:ext uri="{FF2B5EF4-FFF2-40B4-BE49-F238E27FC236}">
                <a16:creationId xmlns:a16="http://schemas.microsoft.com/office/drawing/2014/main" id="{B71E2A3A-44D2-4E77-9538-CB62009FA8DB}"/>
              </a:ext>
            </a:extLst>
          </p:cNvPr>
          <p:cNvSpPr txBox="1">
            <a:spLocks noChangeArrowheads="1"/>
          </p:cNvSpPr>
          <p:nvPr/>
        </p:nvSpPr>
        <p:spPr bwMode="auto">
          <a:xfrm>
            <a:off x="609600" y="59436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solidFill>
                  <a:srgbClr val="663300"/>
                </a:solidFill>
              </a:rPr>
              <a:t>EFFECT SEEBECK – THERMOELECTRIC CIRCUIT</a:t>
            </a:r>
          </a:p>
        </p:txBody>
      </p:sp>
      <p:sp>
        <p:nvSpPr>
          <p:cNvPr id="7173" name="Text Box 5">
            <a:extLst>
              <a:ext uri="{FF2B5EF4-FFF2-40B4-BE49-F238E27FC236}">
                <a16:creationId xmlns:a16="http://schemas.microsoft.com/office/drawing/2014/main" id="{85896C87-7902-43DD-ABAE-3EDCF0E99D94}"/>
              </a:ext>
            </a:extLst>
          </p:cNvPr>
          <p:cNvSpPr txBox="1">
            <a:spLocks noChangeArrowheads="1"/>
          </p:cNvSpPr>
          <p:nvPr/>
        </p:nvSpPr>
        <p:spPr bwMode="auto">
          <a:xfrm>
            <a:off x="457200" y="14478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solidFill>
                  <a:srgbClr val="FF00FF"/>
                </a:solidFill>
              </a:rPr>
              <a:t>THOMAS SEEBECK (1821)</a:t>
            </a:r>
          </a:p>
        </p:txBody>
      </p:sp>
      <p:sp>
        <p:nvSpPr>
          <p:cNvPr id="7174" name="Text Box 6">
            <a:extLst>
              <a:ext uri="{FF2B5EF4-FFF2-40B4-BE49-F238E27FC236}">
                <a16:creationId xmlns:a16="http://schemas.microsoft.com/office/drawing/2014/main" id="{7AE942EB-753B-493C-9706-8B507F772961}"/>
              </a:ext>
            </a:extLst>
          </p:cNvPr>
          <p:cNvSpPr txBox="1">
            <a:spLocks noChangeArrowheads="1"/>
          </p:cNvSpPr>
          <p:nvPr/>
        </p:nvSpPr>
        <p:spPr bwMode="auto">
          <a:xfrm>
            <a:off x="457200" y="19050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t>Dissimilar metals</a:t>
            </a:r>
          </a:p>
        </p:txBody>
      </p:sp>
      <p:sp>
        <p:nvSpPr>
          <p:cNvPr id="7" name="Rectangle 6">
            <a:extLst>
              <a:ext uri="{FF2B5EF4-FFF2-40B4-BE49-F238E27FC236}">
                <a16:creationId xmlns:a16="http://schemas.microsoft.com/office/drawing/2014/main" id="{629D6164-DC69-462C-8747-3F89E5EEA36F}"/>
              </a:ext>
            </a:extLst>
          </p:cNvPr>
          <p:cNvSpPr/>
          <p:nvPr/>
        </p:nvSpPr>
        <p:spPr>
          <a:xfrm>
            <a:off x="0" y="1066800"/>
            <a:ext cx="7086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26116010-8017-44CC-B4AA-58A9DE7E5AD2}"/>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54058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p:cTn id="7" dur="500" fill="hold"/>
                                        <p:tgtEl>
                                          <p:spTgt spid="7171"/>
                                        </p:tgtEl>
                                        <p:attrNameLst>
                                          <p:attrName>ppt_w</p:attrName>
                                        </p:attrNameLst>
                                      </p:cBhvr>
                                      <p:tavLst>
                                        <p:tav tm="0">
                                          <p:val>
                                            <p:fltVal val="0"/>
                                          </p:val>
                                        </p:tav>
                                        <p:tav tm="100000">
                                          <p:val>
                                            <p:strVal val="#ppt_w"/>
                                          </p:val>
                                        </p:tav>
                                      </p:tavLst>
                                    </p:anim>
                                    <p:anim calcmode="lin" valueType="num">
                                      <p:cBhvr>
                                        <p:cTn id="8" dur="500" fill="hold"/>
                                        <p:tgtEl>
                                          <p:spTgt spid="7171"/>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173"/>
                                        </p:tgtEl>
                                        <p:attrNameLst>
                                          <p:attrName>style.visibility</p:attrName>
                                        </p:attrNameLst>
                                      </p:cBhvr>
                                      <p:to>
                                        <p:strVal val="visible"/>
                                      </p:to>
                                    </p:set>
                                    <p:animEffect transition="in" filter="wipe(left)">
                                      <p:cBhvr>
                                        <p:cTn id="13" dur="500"/>
                                        <p:tgtEl>
                                          <p:spTgt spid="717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wipe(left)">
                                      <p:cBhvr>
                                        <p:cTn id="18" dur="500"/>
                                        <p:tgtEl>
                                          <p:spTgt spid="717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nodeType="clickEffect">
                                  <p:stCondLst>
                                    <p:cond delay="0"/>
                                  </p:stCondLst>
                                  <p:childTnLst>
                                    <p:set>
                                      <p:cBhvr>
                                        <p:cTn id="22" dur="1" fill="hold">
                                          <p:stCondLst>
                                            <p:cond delay="0"/>
                                          </p:stCondLst>
                                        </p:cTn>
                                        <p:tgtEl>
                                          <p:spTgt spid="7170"/>
                                        </p:tgtEl>
                                        <p:attrNameLst>
                                          <p:attrName>style.visibility</p:attrName>
                                        </p:attrNameLst>
                                      </p:cBhvr>
                                      <p:to>
                                        <p:strVal val="visible"/>
                                      </p:to>
                                    </p:set>
                                    <p:anim calcmode="lin" valueType="num">
                                      <p:cBhvr>
                                        <p:cTn id="23" dur="500" fill="hold"/>
                                        <p:tgtEl>
                                          <p:spTgt spid="7170"/>
                                        </p:tgtEl>
                                        <p:attrNameLst>
                                          <p:attrName>ppt_w</p:attrName>
                                        </p:attrNameLst>
                                      </p:cBhvr>
                                      <p:tavLst>
                                        <p:tav tm="0">
                                          <p:val>
                                            <p:fltVal val="0"/>
                                          </p:val>
                                        </p:tav>
                                        <p:tav tm="100000">
                                          <p:val>
                                            <p:strVal val="#ppt_w"/>
                                          </p:val>
                                        </p:tav>
                                      </p:tavLst>
                                    </p:anim>
                                    <p:anim calcmode="lin" valueType="num">
                                      <p:cBhvr>
                                        <p:cTn id="24" dur="500" fill="hold"/>
                                        <p:tgtEl>
                                          <p:spTgt spid="7170"/>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172"/>
                                        </p:tgtEl>
                                        <p:attrNameLst>
                                          <p:attrName>style.visibility</p:attrName>
                                        </p:attrNameLst>
                                      </p:cBhvr>
                                      <p:to>
                                        <p:strVal val="visible"/>
                                      </p:to>
                                    </p:set>
                                    <p:animEffect transition="in" filter="wipe(left)">
                                      <p:cBhvr>
                                        <p:cTn id="29"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2" grpId="0" autoUpdateAnimBg="0"/>
      <p:bldP spid="7173" grpId="0" autoUpdateAnimBg="0"/>
      <p:bldP spid="717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My Documents\Kuliah\Komponen Sistem Kontrol\jpg\g1c.jpg">
            <a:extLst>
              <a:ext uri="{FF2B5EF4-FFF2-40B4-BE49-F238E27FC236}">
                <a16:creationId xmlns:a16="http://schemas.microsoft.com/office/drawing/2014/main" id="{3D7EF10E-5445-4645-8B12-4C6F17D18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1" name="Object 3">
            <a:extLst>
              <a:ext uri="{FF2B5EF4-FFF2-40B4-BE49-F238E27FC236}">
                <a16:creationId xmlns:a16="http://schemas.microsoft.com/office/drawing/2014/main" id="{E41152DF-8E0D-41ED-8DBB-BE6BE1E84A62}"/>
              </a:ext>
            </a:extLst>
          </p:cNvPr>
          <p:cNvGraphicFramePr>
            <a:graphicFrameLocks noChangeAspect="1"/>
          </p:cNvGraphicFramePr>
          <p:nvPr/>
        </p:nvGraphicFramePr>
        <p:xfrm>
          <a:off x="533400" y="4343400"/>
          <a:ext cx="2438400" cy="609600"/>
        </p:xfrm>
        <a:graphic>
          <a:graphicData uri="http://schemas.openxmlformats.org/presentationml/2006/ole">
            <mc:AlternateContent xmlns:mc="http://schemas.openxmlformats.org/markup-compatibility/2006">
              <mc:Choice xmlns:v="urn:schemas-microsoft-com:vml" Requires="v">
                <p:oleObj name="Equation" r:id="rId3" imgW="863225" imgH="215806" progId="Equation.3">
                  <p:embed/>
                </p:oleObj>
              </mc:Choice>
              <mc:Fallback>
                <p:oleObj name="Equation" r:id="rId3" imgW="863225"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343400"/>
                        <a:ext cx="24384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2" name="Text Box 4">
            <a:extLst>
              <a:ext uri="{FF2B5EF4-FFF2-40B4-BE49-F238E27FC236}">
                <a16:creationId xmlns:a16="http://schemas.microsoft.com/office/drawing/2014/main" id="{F6BCA61F-29E8-419D-B7E8-4467E5E2A727}"/>
              </a:ext>
            </a:extLst>
          </p:cNvPr>
          <p:cNvSpPr txBox="1">
            <a:spLocks noChangeArrowheads="1"/>
          </p:cNvSpPr>
          <p:nvPr/>
        </p:nvSpPr>
        <p:spPr bwMode="auto">
          <a:xfrm>
            <a:off x="457200" y="5029200"/>
            <a:ext cx="5715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t>e</a:t>
            </a:r>
            <a:r>
              <a:rPr lang="en-US" altLang="en-US" sz="2800" baseline="-25000"/>
              <a:t>AB</a:t>
            </a:r>
            <a:r>
              <a:rPr lang="en-US" altLang="en-US" sz="2800"/>
              <a:t> = Seebeck voltage</a:t>
            </a:r>
          </a:p>
          <a:p>
            <a:pPr eaLnBrk="1" hangingPunct="1">
              <a:spcBef>
                <a:spcPct val="50000"/>
              </a:spcBef>
              <a:buFontTx/>
              <a:buNone/>
            </a:pPr>
            <a:r>
              <a:rPr lang="en-US" altLang="en-US" sz="2800">
                <a:sym typeface="Symbol" panose="05050102010706020507" pitchFamily="18" charset="2"/>
              </a:rPr>
              <a:t> = Seebeck coefficient</a:t>
            </a:r>
            <a:endParaRPr lang="en-US" altLang="en-US" sz="2800"/>
          </a:p>
        </p:txBody>
      </p:sp>
      <p:pic>
        <p:nvPicPr>
          <p:cNvPr id="68613" name="Picture 6" descr="http://4.bp.blogspot.com/-EPY5W-TzTfw/U3jbVqQ-f0I/AAAAAAAAACc/0MnpwH2GRes/s1600/sample6ggg+%281%29.gif">
            <a:extLst>
              <a:ext uri="{FF2B5EF4-FFF2-40B4-BE49-F238E27FC236}">
                <a16:creationId xmlns:a16="http://schemas.microsoft.com/office/drawing/2014/main" id="{050C5E2D-56D2-40AB-8BAF-4BBB52F9265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flipH="1">
            <a:off x="5562600" y="3695700"/>
            <a:ext cx="31369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DA4FA9C-7F52-4A39-8767-A88DA4F4FB9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479549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 Diagonal Corner Rectangle 7"/>
          <p:cNvSpPr/>
          <p:nvPr/>
        </p:nvSpPr>
        <p:spPr>
          <a:xfrm>
            <a:off x="342900" y="4343400"/>
            <a:ext cx="8458200" cy="1376363"/>
          </a:xfrm>
          <a:prstGeom prst="round2DiagRect">
            <a:avLst/>
          </a:prstGeom>
          <a:gradFill flip="none" rotWithShape="1">
            <a:gsLst>
              <a:gs pos="32000">
                <a:schemeClr val="bg1"/>
              </a:gs>
              <a:gs pos="100000">
                <a:schemeClr val="accent1">
                  <a:lumMod val="40000"/>
                  <a:lumOff val="60000"/>
                </a:schemeClr>
              </a:gs>
            </a:gsLst>
            <a:lin ang="5400000" scaled="1"/>
            <a:tileRect/>
          </a:gradFill>
          <a:ln w="12700">
            <a:gradFill flip="none" rotWithShape="1">
              <a:gsLst>
                <a:gs pos="0">
                  <a:schemeClr val="bg1"/>
                </a:gs>
                <a:gs pos="100000">
                  <a:schemeClr val="bg1">
                    <a:lumMod val="75000"/>
                  </a:schemeClr>
                </a:gs>
              </a:gsLst>
              <a:lin ang="16200000" scaled="1"/>
              <a:tileRect/>
            </a:gradFill>
          </a:ln>
          <a:effectLst>
            <a:glow rad="635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914400" anchor="ctr"/>
          <a:lstStyle/>
          <a:p>
            <a:pPr marL="342900" indent="-342900">
              <a:spcBef>
                <a:spcPct val="20000"/>
              </a:spcBef>
              <a:buClr>
                <a:schemeClr val="folHlink"/>
              </a:buClr>
              <a:buSzPct val="80000"/>
              <a:buFont typeface="Wingdings" pitchFamily="2" charset="2"/>
              <a:buChar char="v"/>
              <a:defRPr/>
            </a:pPr>
            <a:r>
              <a:rPr lang="en-US" sz="2800" i="1" dirty="0" err="1">
                <a:solidFill>
                  <a:schemeClr val="tx1"/>
                </a:solidFill>
                <a:effectLst>
                  <a:outerShdw blurRad="38100" dist="38100" dir="2700000" algn="tl">
                    <a:srgbClr val="000000"/>
                  </a:outerShdw>
                </a:effectLst>
                <a:latin typeface="Trebuchet MS" pitchFamily="34" charset="0"/>
              </a:rPr>
              <a:t>Presisi</a:t>
            </a:r>
            <a:r>
              <a:rPr lang="en-US" sz="2800" i="1" dirty="0">
                <a:solidFill>
                  <a:schemeClr val="tx1"/>
                </a:solidFill>
                <a:effectLst>
                  <a:outerShdw blurRad="38100" dist="38100" dir="2700000" algn="tl">
                    <a:srgbClr val="000000"/>
                  </a:outerShdw>
                </a:effectLst>
                <a:latin typeface="Trebuchet MS" pitchFamily="34" charset="0"/>
              </a:rPr>
              <a:t> :</a:t>
            </a:r>
          </a:p>
          <a:p>
            <a:pPr>
              <a:spcBef>
                <a:spcPct val="20000"/>
              </a:spcBef>
              <a:buClr>
                <a:schemeClr val="folHlink"/>
              </a:buClr>
              <a:buSzPct val="80000"/>
              <a:defRPr/>
            </a:pPr>
            <a:r>
              <a:rPr lang="en-US" sz="2400" i="1" dirty="0" err="1">
                <a:solidFill>
                  <a:schemeClr val="tx1"/>
                </a:solidFill>
              </a:rPr>
              <a:t>Kemampuan</a:t>
            </a:r>
            <a:r>
              <a:rPr lang="en-US" sz="2400" i="1" dirty="0">
                <a:solidFill>
                  <a:schemeClr val="tx1"/>
                </a:solidFill>
              </a:rPr>
              <a:t> </a:t>
            </a:r>
            <a:r>
              <a:rPr lang="en-US" sz="2400" i="1" dirty="0" err="1">
                <a:solidFill>
                  <a:schemeClr val="tx1"/>
                </a:solidFill>
              </a:rPr>
              <a:t>untuk</a:t>
            </a:r>
            <a:r>
              <a:rPr lang="en-US" sz="2400" i="1" dirty="0">
                <a:solidFill>
                  <a:schemeClr val="tx1"/>
                </a:solidFill>
              </a:rPr>
              <a:t> </a:t>
            </a:r>
            <a:r>
              <a:rPr lang="en-US" sz="2400" i="1" dirty="0" err="1">
                <a:solidFill>
                  <a:schemeClr val="tx1"/>
                </a:solidFill>
              </a:rPr>
              <a:t>menunjukkan</a:t>
            </a:r>
            <a:r>
              <a:rPr lang="en-US" sz="2400" i="1" dirty="0">
                <a:solidFill>
                  <a:schemeClr val="tx1"/>
                </a:solidFill>
              </a:rPr>
              <a:t> </a:t>
            </a:r>
            <a:r>
              <a:rPr lang="en-US" sz="2400" i="1" dirty="0" err="1">
                <a:solidFill>
                  <a:schemeClr val="tx1"/>
                </a:solidFill>
              </a:rPr>
              <a:t>hasil</a:t>
            </a:r>
            <a:r>
              <a:rPr lang="en-US" sz="2400" i="1" dirty="0">
                <a:solidFill>
                  <a:schemeClr val="tx1"/>
                </a:solidFill>
              </a:rPr>
              <a:t> yang </a:t>
            </a:r>
            <a:r>
              <a:rPr lang="en-US" sz="2400" i="1" dirty="0" err="1">
                <a:solidFill>
                  <a:schemeClr val="tx1"/>
                </a:solidFill>
              </a:rPr>
              <a:t>sama</a:t>
            </a:r>
            <a:r>
              <a:rPr lang="en-US" sz="2400" i="1" dirty="0">
                <a:solidFill>
                  <a:schemeClr val="tx1"/>
                </a:solidFill>
              </a:rPr>
              <a:t> </a:t>
            </a:r>
            <a:r>
              <a:rPr lang="en-US" sz="2400" i="1" dirty="0" err="1">
                <a:solidFill>
                  <a:schemeClr val="tx1"/>
                </a:solidFill>
              </a:rPr>
              <a:t>dari</a:t>
            </a:r>
            <a:r>
              <a:rPr lang="en-US" sz="2400" i="1" dirty="0">
                <a:solidFill>
                  <a:schemeClr val="tx1"/>
                </a:solidFill>
              </a:rPr>
              <a:t> </a:t>
            </a:r>
            <a:r>
              <a:rPr lang="en-US" sz="2400" i="1" dirty="0" err="1">
                <a:solidFill>
                  <a:schemeClr val="tx1"/>
                </a:solidFill>
              </a:rPr>
              <a:t>pengukuran</a:t>
            </a:r>
            <a:r>
              <a:rPr lang="en-US" sz="2400" i="1" dirty="0">
                <a:solidFill>
                  <a:schemeClr val="tx1"/>
                </a:solidFill>
              </a:rPr>
              <a:t> yang </a:t>
            </a:r>
            <a:r>
              <a:rPr lang="en-US" sz="2400" i="1" dirty="0" err="1">
                <a:solidFill>
                  <a:schemeClr val="tx1"/>
                </a:solidFill>
              </a:rPr>
              <a:t>berulang-ulang</a:t>
            </a:r>
            <a:r>
              <a:rPr lang="en-US" sz="2400" i="1" dirty="0">
                <a:solidFill>
                  <a:schemeClr val="tx1"/>
                </a:solidFill>
              </a:rPr>
              <a:t>. </a:t>
            </a:r>
          </a:p>
        </p:txBody>
      </p:sp>
      <p:grpSp>
        <p:nvGrpSpPr>
          <p:cNvPr id="23557" name="Group 41"/>
          <p:cNvGrpSpPr>
            <a:grpSpLocks/>
          </p:cNvGrpSpPr>
          <p:nvPr/>
        </p:nvGrpSpPr>
        <p:grpSpPr bwMode="auto">
          <a:xfrm>
            <a:off x="3384550" y="1828800"/>
            <a:ext cx="2590800" cy="2362200"/>
            <a:chOff x="4953000" y="2667000"/>
            <a:chExt cx="2590800" cy="2438400"/>
          </a:xfrm>
        </p:grpSpPr>
        <p:sp>
          <p:nvSpPr>
            <p:cNvPr id="23569" name="Oval 10"/>
            <p:cNvSpPr>
              <a:spLocks noChangeArrowheads="1"/>
            </p:cNvSpPr>
            <p:nvPr/>
          </p:nvSpPr>
          <p:spPr bwMode="ltGray">
            <a:xfrm>
              <a:off x="4953000" y="2667000"/>
              <a:ext cx="2590800" cy="2438400"/>
            </a:xfrm>
            <a:prstGeom prst="ellipse">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0" name="Oval 11"/>
            <p:cNvSpPr>
              <a:spLocks noChangeArrowheads="1"/>
            </p:cNvSpPr>
            <p:nvPr/>
          </p:nvSpPr>
          <p:spPr bwMode="ltGray">
            <a:xfrm>
              <a:off x="5181600" y="2895600"/>
              <a:ext cx="2133600" cy="2057400"/>
            </a:xfrm>
            <a:prstGeom prst="ellipse">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1" name="Oval 12"/>
            <p:cNvSpPr>
              <a:spLocks noChangeArrowheads="1"/>
            </p:cNvSpPr>
            <p:nvPr/>
          </p:nvSpPr>
          <p:spPr bwMode="ltGray">
            <a:xfrm>
              <a:off x="5334000" y="3048000"/>
              <a:ext cx="1752600" cy="1676400"/>
            </a:xfrm>
            <a:prstGeom prst="ellipse">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2" name="Oval 13"/>
            <p:cNvSpPr>
              <a:spLocks noChangeArrowheads="1"/>
            </p:cNvSpPr>
            <p:nvPr/>
          </p:nvSpPr>
          <p:spPr bwMode="ltGray">
            <a:xfrm>
              <a:off x="5562600" y="3276600"/>
              <a:ext cx="1295400" cy="1219200"/>
            </a:xfrm>
            <a:prstGeom prst="ellipse">
              <a:avLst/>
            </a:prstGeom>
            <a:solidFill>
              <a:srgbClr val="FF99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3" name="Oval 14"/>
            <p:cNvSpPr>
              <a:spLocks noChangeArrowheads="1"/>
            </p:cNvSpPr>
            <p:nvPr/>
          </p:nvSpPr>
          <p:spPr bwMode="ltGray">
            <a:xfrm>
              <a:off x="5791200" y="3505200"/>
              <a:ext cx="914400" cy="838200"/>
            </a:xfrm>
            <a:prstGeom prst="ellipse">
              <a:avLst/>
            </a:prstGeom>
            <a:solidFill>
              <a:srgbClr val="3366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4" name="Oval 15"/>
            <p:cNvSpPr>
              <a:spLocks noChangeArrowheads="1"/>
            </p:cNvSpPr>
            <p:nvPr/>
          </p:nvSpPr>
          <p:spPr bwMode="ltGray">
            <a:xfrm>
              <a:off x="6019800" y="3657600"/>
              <a:ext cx="457200" cy="457200"/>
            </a:xfrm>
            <a:prstGeom prst="ellipse">
              <a:avLst/>
            </a:prstGeom>
            <a:solidFill>
              <a:srgbClr val="FF66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5" name="Oval 23"/>
            <p:cNvSpPr>
              <a:spLocks noChangeArrowheads="1"/>
            </p:cNvSpPr>
            <p:nvPr/>
          </p:nvSpPr>
          <p:spPr bwMode="auto">
            <a:xfrm>
              <a:off x="568325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6" name="Oval 24"/>
            <p:cNvSpPr>
              <a:spLocks noChangeArrowheads="1"/>
            </p:cNvSpPr>
            <p:nvPr/>
          </p:nvSpPr>
          <p:spPr bwMode="auto">
            <a:xfrm>
              <a:off x="5791200" y="32766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7" name="Oval 26"/>
            <p:cNvSpPr>
              <a:spLocks noChangeArrowheads="1"/>
            </p:cNvSpPr>
            <p:nvPr/>
          </p:nvSpPr>
          <p:spPr bwMode="auto">
            <a:xfrm>
              <a:off x="5715000" y="33528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8" name="Oval 27"/>
            <p:cNvSpPr>
              <a:spLocks noChangeArrowheads="1"/>
            </p:cNvSpPr>
            <p:nvPr/>
          </p:nvSpPr>
          <p:spPr bwMode="auto">
            <a:xfrm>
              <a:off x="5835650" y="3252838"/>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79" name="Oval 28"/>
            <p:cNvSpPr>
              <a:spLocks noChangeArrowheads="1"/>
            </p:cNvSpPr>
            <p:nvPr/>
          </p:nvSpPr>
          <p:spPr bwMode="auto">
            <a:xfrm>
              <a:off x="6172200" y="3810000"/>
              <a:ext cx="152400" cy="1524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grpSp>
        <p:nvGrpSpPr>
          <p:cNvPr id="23558" name="Group 53"/>
          <p:cNvGrpSpPr>
            <a:grpSpLocks/>
          </p:cNvGrpSpPr>
          <p:nvPr/>
        </p:nvGrpSpPr>
        <p:grpSpPr bwMode="auto">
          <a:xfrm>
            <a:off x="4038600" y="2698750"/>
            <a:ext cx="228600" cy="152400"/>
            <a:chOff x="5791200" y="3200400"/>
            <a:chExt cx="152400" cy="76200"/>
          </a:xfrm>
        </p:grpSpPr>
        <p:sp>
          <p:nvSpPr>
            <p:cNvPr id="23567" name="Oval 22"/>
            <p:cNvSpPr>
              <a:spLocks noChangeArrowheads="1"/>
            </p:cNvSpPr>
            <p:nvPr/>
          </p:nvSpPr>
          <p:spPr bwMode="auto">
            <a:xfrm>
              <a:off x="58674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68" name="Oval 25"/>
            <p:cNvSpPr>
              <a:spLocks noChangeArrowheads="1"/>
            </p:cNvSpPr>
            <p:nvPr/>
          </p:nvSpPr>
          <p:spPr bwMode="auto">
            <a:xfrm>
              <a:off x="57912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sp>
        <p:nvSpPr>
          <p:cNvPr id="38" name="Rectangle 37"/>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561" name="Group 53"/>
          <p:cNvGrpSpPr>
            <a:grpSpLocks/>
          </p:cNvGrpSpPr>
          <p:nvPr/>
        </p:nvGrpSpPr>
        <p:grpSpPr bwMode="auto">
          <a:xfrm>
            <a:off x="3962400" y="2622550"/>
            <a:ext cx="152400" cy="76200"/>
            <a:chOff x="5791200" y="3200400"/>
            <a:chExt cx="152400" cy="76200"/>
          </a:xfrm>
        </p:grpSpPr>
        <p:sp>
          <p:nvSpPr>
            <p:cNvPr id="23565" name="Oval 22"/>
            <p:cNvSpPr>
              <a:spLocks noChangeArrowheads="1"/>
            </p:cNvSpPr>
            <p:nvPr/>
          </p:nvSpPr>
          <p:spPr bwMode="auto">
            <a:xfrm>
              <a:off x="58674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23566" name="Oval 25"/>
            <p:cNvSpPr>
              <a:spLocks noChangeArrowheads="1"/>
            </p:cNvSpPr>
            <p:nvPr/>
          </p:nvSpPr>
          <p:spPr bwMode="auto">
            <a:xfrm>
              <a:off x="5791200" y="3200400"/>
              <a:ext cx="76200" cy="76200"/>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grpSp>
      <p:pic>
        <p:nvPicPr>
          <p:cNvPr id="23563"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Rectangle 2"/>
          <p:cNvSpPr>
            <a:spLocks noChangeArrowheads="1"/>
          </p:cNvSpPr>
          <p:nvPr/>
        </p:nvSpPr>
        <p:spPr bwMode="auto">
          <a:xfrm>
            <a:off x="331788" y="5822950"/>
            <a:ext cx="84693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sz="1400" i="1"/>
              <a:t>Measurement Precision : closeness of agreement between indications or measured quantity values obtained by replicate measurements on the same or similar objects under specified conditions</a:t>
            </a:r>
          </a:p>
          <a:p>
            <a:pPr algn="r"/>
            <a:r>
              <a:rPr lang="en-US" sz="1400" i="1"/>
              <a:t>(JCGM 200 – 2012)</a:t>
            </a:r>
          </a:p>
        </p:txBody>
      </p:sp>
      <p:sp>
        <p:nvSpPr>
          <p:cNvPr id="2" name="Footer Placeholder 1">
            <a:extLst>
              <a:ext uri="{FF2B5EF4-FFF2-40B4-BE49-F238E27FC236}">
                <a16:creationId xmlns:a16="http://schemas.microsoft.com/office/drawing/2014/main" id="{D81A8E4F-7E0C-4612-BCEB-B91CFD695C45}"/>
              </a:ext>
            </a:extLst>
          </p:cNvPr>
          <p:cNvSpPr>
            <a:spLocks noGrp="1"/>
          </p:cNvSpPr>
          <p:nvPr>
            <p:ph type="ftr" sz="quarter" idx="11"/>
          </p:nvPr>
        </p:nvSpPr>
        <p:spPr/>
        <p:txBody>
          <a:bodyPr/>
          <a:lstStyle/>
          <a:p>
            <a:pPr>
              <a:defRPr/>
            </a:pPr>
            <a:r>
              <a:rPr lang="en-US"/>
              <a:t>Temperature, 01/Rev 00(c)Copyright. sentral sistem. Mei 2015</a:t>
            </a:r>
            <a:endParaRPr lang="en-US" dirty="0"/>
          </a:p>
        </p:txBody>
      </p:sp>
    </p:spTree>
    <p:extLst>
      <p:ext uri="{BB962C8B-B14F-4D97-AF65-F5344CB8AC3E}">
        <p14:creationId xmlns:p14="http://schemas.microsoft.com/office/powerpoint/2010/main" val="1593110731"/>
      </p:ext>
    </p:extLst>
  </p:cSld>
  <p:clrMapOvr>
    <a:masterClrMapping/>
  </p:clrMapOvr>
  <p:transition>
    <p:dissolv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I 2003_2004\gx5a.jpg">
            <a:extLst>
              <a:ext uri="{FF2B5EF4-FFF2-40B4-BE49-F238E27FC236}">
                <a16:creationId xmlns:a16="http://schemas.microsoft.com/office/drawing/2014/main" id="{D52A7C3A-1876-4E08-9994-6EB005BE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8238"/>
            <a:ext cx="9144000" cy="457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F59E466-F61E-4FF7-81AD-C30AF2819FF8}"/>
              </a:ext>
            </a:extLst>
          </p:cNvPr>
          <p:cNvSpPr/>
          <p:nvPr/>
        </p:nvSpPr>
        <p:spPr>
          <a:xfrm>
            <a:off x="0" y="0"/>
            <a:ext cx="9144000" cy="9906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Rectangle 3">
            <a:extLst>
              <a:ext uri="{FF2B5EF4-FFF2-40B4-BE49-F238E27FC236}">
                <a16:creationId xmlns:a16="http://schemas.microsoft.com/office/drawing/2014/main" id="{A323F933-F5F8-439A-BB22-B65B4C85FE53}"/>
              </a:ext>
            </a:extLst>
          </p:cNvPr>
          <p:cNvSpPr/>
          <p:nvPr/>
        </p:nvSpPr>
        <p:spPr>
          <a:xfrm>
            <a:off x="0" y="5943600"/>
            <a:ext cx="9144000" cy="9144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9A434564-110A-43B6-AE24-CC7E9B5F092A}"/>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816446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up)">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I 2003_2004\gx5b.jpg">
            <a:extLst>
              <a:ext uri="{FF2B5EF4-FFF2-40B4-BE49-F238E27FC236}">
                <a16:creationId xmlns:a16="http://schemas.microsoft.com/office/drawing/2014/main" id="{11A6A6A9-210C-4ED6-90D5-4F2DC3432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F9E7AF1-57DB-409F-A7CB-209C691B223E}"/>
              </a:ext>
            </a:extLst>
          </p:cNvPr>
          <p:cNvSpPr/>
          <p:nvPr/>
        </p:nvSpPr>
        <p:spPr>
          <a:xfrm>
            <a:off x="0" y="0"/>
            <a:ext cx="9144000" cy="838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Rectangle 3">
            <a:extLst>
              <a:ext uri="{FF2B5EF4-FFF2-40B4-BE49-F238E27FC236}">
                <a16:creationId xmlns:a16="http://schemas.microsoft.com/office/drawing/2014/main" id="{EA44112C-21BE-44DF-8307-0981834B9379}"/>
              </a:ext>
            </a:extLst>
          </p:cNvPr>
          <p:cNvSpPr/>
          <p:nvPr/>
        </p:nvSpPr>
        <p:spPr>
          <a:xfrm>
            <a:off x="0" y="6172200"/>
            <a:ext cx="9144000" cy="6858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720559A1-F989-4CB2-A096-6BBC45D0D94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182243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up)">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I 2003_2004\gx5c.jpg">
            <a:extLst>
              <a:ext uri="{FF2B5EF4-FFF2-40B4-BE49-F238E27FC236}">
                <a16:creationId xmlns:a16="http://schemas.microsoft.com/office/drawing/2014/main" id="{D13AA1B2-8E37-4036-8D18-01F80529F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F5DF10B-EB8D-4A6C-89F3-F83009CF263A}"/>
              </a:ext>
            </a:extLst>
          </p:cNvPr>
          <p:cNvSpPr/>
          <p:nvPr/>
        </p:nvSpPr>
        <p:spPr>
          <a:xfrm>
            <a:off x="0" y="0"/>
            <a:ext cx="9144000" cy="6858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34CE52A4-C1ED-4CDA-A462-78FD155DB454}"/>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548398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up)">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2290" name="Group 2">
            <a:extLst>
              <a:ext uri="{FF2B5EF4-FFF2-40B4-BE49-F238E27FC236}">
                <a16:creationId xmlns:a16="http://schemas.microsoft.com/office/drawing/2014/main" id="{9284A171-8E4F-4A56-AD9F-E1F83BDAC496}"/>
              </a:ext>
            </a:extLst>
          </p:cNvPr>
          <p:cNvGraphicFramePr>
            <a:graphicFrameLocks noGrp="1"/>
          </p:cNvGraphicFramePr>
          <p:nvPr>
            <p:ph type="tbl" idx="1"/>
          </p:nvPr>
        </p:nvGraphicFramePr>
        <p:xfrm>
          <a:off x="228600" y="1033463"/>
          <a:ext cx="8610600" cy="5519737"/>
        </p:xfrm>
        <a:graphic>
          <a:graphicData uri="http://schemas.openxmlformats.org/drawingml/2006/table">
            <a:tbl>
              <a:tblPr/>
              <a:tblGrid>
                <a:gridCol w="1690688">
                  <a:extLst>
                    <a:ext uri="{9D8B030D-6E8A-4147-A177-3AD203B41FA5}">
                      <a16:colId xmlns:a16="http://schemas.microsoft.com/office/drawing/2014/main" val="20000"/>
                    </a:ext>
                  </a:extLst>
                </a:gridCol>
                <a:gridCol w="3719512">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tblGrid>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663300"/>
                          </a:solidFill>
                          <a:effectLst/>
                          <a:latin typeface="Times New Roman" pitchFamily="18" charset="0"/>
                        </a:rPr>
                        <a:t>TYPE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663300"/>
                          </a:solidFill>
                          <a:effectLst/>
                          <a:latin typeface="Times New Roman" pitchFamily="18" charset="0"/>
                        </a:rPr>
                        <a:t>METAL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663300"/>
                          </a:solidFill>
                          <a:effectLst/>
                          <a:latin typeface="Times New Roman" pitchFamily="18" charset="0"/>
                          <a:sym typeface="Symbol" pitchFamily="18" charset="2"/>
                        </a:rPr>
                        <a:t> [V/</a:t>
                      </a:r>
                      <a:r>
                        <a:rPr kumimoji="0" lang="en-US" sz="1800" b="1" i="0" u="none" strike="noStrike" cap="none" normalizeH="0" baseline="30000">
                          <a:ln>
                            <a:noFill/>
                          </a:ln>
                          <a:solidFill>
                            <a:srgbClr val="663300"/>
                          </a:solidFill>
                          <a:effectLst/>
                          <a:latin typeface="Times New Roman" pitchFamily="18" charset="0"/>
                          <a:sym typeface="Symbol" pitchFamily="18" charset="2"/>
                        </a:rPr>
                        <a:t>o</a:t>
                      </a:r>
                      <a:r>
                        <a:rPr kumimoji="0" lang="en-US" sz="1800" b="1" i="0" u="none" strike="noStrike" cap="none" normalizeH="0" baseline="0">
                          <a:ln>
                            <a:noFill/>
                          </a:ln>
                          <a:solidFill>
                            <a:srgbClr val="663300"/>
                          </a:solidFill>
                          <a:effectLst/>
                          <a:latin typeface="Times New Roman" pitchFamily="18" charset="0"/>
                          <a:sym typeface="Symbol" pitchFamily="18" charset="2"/>
                        </a:rPr>
                        <a:t>C]</a:t>
                      </a:r>
                      <a:endParaRPr kumimoji="0" lang="en-US" sz="1800" b="1" i="0" u="none" strike="noStrike" cap="none" normalizeH="0" baseline="0">
                        <a:ln>
                          <a:noFill/>
                        </a:ln>
                        <a:solidFill>
                          <a:srgbClr val="663300"/>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rgbClr val="663300"/>
                          </a:solidFill>
                          <a:effectLst/>
                          <a:latin typeface="Times New Roman" pitchFamily="18" charset="0"/>
                        </a:rPr>
                        <a:t>RANGE [</a:t>
                      </a:r>
                      <a:r>
                        <a:rPr kumimoji="0" lang="en-US" sz="1800" b="1" i="0" u="none" strike="noStrike" cap="none" normalizeH="0" baseline="30000">
                          <a:ln>
                            <a:noFill/>
                          </a:ln>
                          <a:solidFill>
                            <a:srgbClr val="663300"/>
                          </a:solidFill>
                          <a:effectLst/>
                          <a:latin typeface="Times New Roman" pitchFamily="18" charset="0"/>
                        </a:rPr>
                        <a:t>O</a:t>
                      </a:r>
                      <a:r>
                        <a:rPr kumimoji="0" lang="en-US" sz="1800" b="1" i="0" u="none" strike="noStrike" cap="none" normalizeH="0" baseline="0">
                          <a:ln>
                            <a:noFill/>
                          </a:ln>
                          <a:solidFill>
                            <a:srgbClr val="663300"/>
                          </a:solidFill>
                          <a:effectLst/>
                          <a:latin typeface="Times New Roman" pitchFamily="18" charset="0"/>
                        </a:rPr>
                        <a:t>C]</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50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B</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Platinum 6 % Rhodium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Platinum 30 % Rhodium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0 to 1820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Nickel – Constantan</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58.5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-270  to 1000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J</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Iron – </a:t>
                      </a:r>
                      <a:r>
                        <a:rPr kumimoji="0" lang="en-US" sz="1800" b="0" i="0" u="none" strike="noStrike" cap="none" normalizeH="0" baseline="0" dirty="0" err="1">
                          <a:ln>
                            <a:noFill/>
                          </a:ln>
                          <a:solidFill>
                            <a:schemeClr val="tx1"/>
                          </a:solidFill>
                          <a:effectLst/>
                          <a:latin typeface="Times New Roman" pitchFamily="18" charset="0"/>
                        </a:rPr>
                        <a:t>Constntan</a:t>
                      </a:r>
                      <a:endParaRPr kumimoji="0" lang="en-US" sz="1800" b="0" i="0" u="none" strike="noStrike" cap="none" normalizeH="0" baseline="0" dirty="0">
                        <a:ln>
                          <a:noFill/>
                        </a:ln>
                        <a:solidFill>
                          <a:schemeClr val="tx1"/>
                        </a:solidFill>
                        <a:effectLst/>
                        <a:latin typeface="Times New Roman" pitchFamily="18"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50.2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-210 to 760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K</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Nickel 10 % Cr – Nickel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39.4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-270 to 1372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N (AWG 14)</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Nicrosil – Nisil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39</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0 to 1300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N (AWG 28)</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Nicrosil – Nisil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26.2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-270 to 400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R</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Platinum 13 % Rhodium – Platinum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11.5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-50 to 1768</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Platinum 10% Rhodium – Platinum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10.3</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-50 to 1768</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88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Copper - Constantan</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-270 to 400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6950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W-Re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Tungsten 5 % Rhodium –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Tungsten 26 % Rhodium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19.5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0 to 2320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 name="Rectangle 2">
            <a:extLst>
              <a:ext uri="{FF2B5EF4-FFF2-40B4-BE49-F238E27FC236}">
                <a16:creationId xmlns:a16="http://schemas.microsoft.com/office/drawing/2014/main" id="{9B451214-9BEE-467E-B310-5CDB19D78B56}"/>
              </a:ext>
            </a:extLst>
          </p:cNvPr>
          <p:cNvSpPr/>
          <p:nvPr/>
        </p:nvSpPr>
        <p:spPr>
          <a:xfrm>
            <a:off x="0" y="0"/>
            <a:ext cx="9144000" cy="6858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AF338AC1-9171-48FF-8C7F-C23FC2DA6F9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109080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up)">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II 2003_2004\gx1.jpg">
            <a:extLst>
              <a:ext uri="{FF2B5EF4-FFF2-40B4-BE49-F238E27FC236}">
                <a16:creationId xmlns:a16="http://schemas.microsoft.com/office/drawing/2014/main" id="{CD933538-A73C-4874-A8FE-CF6874E11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1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3EF1B72-E170-4842-95B2-DD431918D855}"/>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152189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500" fill="hold"/>
                                        <p:tgtEl>
                                          <p:spTgt spid="13314"/>
                                        </p:tgtEl>
                                        <p:attrNameLst>
                                          <p:attrName>ppt_w</p:attrName>
                                        </p:attrNameLst>
                                      </p:cBhvr>
                                      <p:tavLst>
                                        <p:tav tm="0">
                                          <p:val>
                                            <p:fltVal val="0"/>
                                          </p:val>
                                        </p:tav>
                                        <p:tav tm="100000">
                                          <p:val>
                                            <p:strVal val="#ppt_w"/>
                                          </p:val>
                                        </p:tav>
                                      </p:tavLst>
                                    </p:anim>
                                    <p:anim calcmode="lin" valueType="num">
                                      <p:cBhvr>
                                        <p:cTn id="8" dur="500" fill="hold"/>
                                        <p:tgtEl>
                                          <p:spTgt spid="133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8" descr="http://saba.kntu.ac.ir/eecd/ecourses/instrumentation/projects/reports/Thermocouple/myweb10/images/table1.JPG">
            <a:extLst>
              <a:ext uri="{FF2B5EF4-FFF2-40B4-BE49-F238E27FC236}">
                <a16:creationId xmlns:a16="http://schemas.microsoft.com/office/drawing/2014/main" id="{4907C1F4-6790-4DB1-9CBA-FA39F25C0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333"/>
          <a:stretch>
            <a:fillRect/>
          </a:stretch>
        </p:blipFill>
        <p:spPr bwMode="auto">
          <a:xfrm>
            <a:off x="0" y="1295400"/>
            <a:ext cx="90693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39" name="Object 3">
            <a:extLst>
              <a:ext uri="{FF2B5EF4-FFF2-40B4-BE49-F238E27FC236}">
                <a16:creationId xmlns:a16="http://schemas.microsoft.com/office/drawing/2014/main" id="{7D57A816-0323-4631-A9C7-9F84AD1FB045}"/>
              </a:ext>
            </a:extLst>
          </p:cNvPr>
          <p:cNvGraphicFramePr>
            <a:graphicFrameLocks noChangeAspect="1"/>
          </p:cNvGraphicFramePr>
          <p:nvPr/>
        </p:nvGraphicFramePr>
        <p:xfrm>
          <a:off x="457200" y="5486400"/>
          <a:ext cx="4843463" cy="647700"/>
        </p:xfrm>
        <a:graphic>
          <a:graphicData uri="http://schemas.openxmlformats.org/presentationml/2006/ole">
            <mc:AlternateContent xmlns:mc="http://schemas.openxmlformats.org/markup-compatibility/2006">
              <mc:Choice xmlns:v="urn:schemas-microsoft-com:vml" Requires="v">
                <p:oleObj name="Equation" r:id="rId3" imgW="1803400" imgH="241300" progId="Equation.3">
                  <p:embed/>
                </p:oleObj>
              </mc:Choice>
              <mc:Fallback>
                <p:oleObj name="Equation" r:id="rId3" imgW="18034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486400"/>
                        <a:ext cx="484346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0" name="Text Box 4">
            <a:extLst>
              <a:ext uri="{FF2B5EF4-FFF2-40B4-BE49-F238E27FC236}">
                <a16:creationId xmlns:a16="http://schemas.microsoft.com/office/drawing/2014/main" id="{12EA870D-E5CE-4787-BEBF-7DE034F60CB4}"/>
              </a:ext>
            </a:extLst>
          </p:cNvPr>
          <p:cNvSpPr txBox="1">
            <a:spLocks noChangeArrowheads="1"/>
          </p:cNvSpPr>
          <p:nvPr/>
        </p:nvSpPr>
        <p:spPr bwMode="auto">
          <a:xfrm>
            <a:off x="457200" y="5105400"/>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b="1">
                <a:solidFill>
                  <a:srgbClr val="663300"/>
                </a:solidFill>
              </a:rPr>
              <a:t>Temperature Conversion Equation :</a:t>
            </a:r>
          </a:p>
        </p:txBody>
      </p:sp>
      <p:sp>
        <p:nvSpPr>
          <p:cNvPr id="14341" name="Text Box 5">
            <a:extLst>
              <a:ext uri="{FF2B5EF4-FFF2-40B4-BE49-F238E27FC236}">
                <a16:creationId xmlns:a16="http://schemas.microsoft.com/office/drawing/2014/main" id="{24A1D77B-B1A3-43E2-AF0C-EEFDF3BE4068}"/>
              </a:ext>
            </a:extLst>
          </p:cNvPr>
          <p:cNvSpPr txBox="1">
            <a:spLocks noChangeArrowheads="1"/>
          </p:cNvSpPr>
          <p:nvPr/>
        </p:nvSpPr>
        <p:spPr bwMode="auto">
          <a:xfrm>
            <a:off x="381000" y="228600"/>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b="1">
                <a:solidFill>
                  <a:schemeClr val="accent2"/>
                </a:solidFill>
              </a:rPr>
              <a:t>NBS POLYNOMIAL COEFFICIENTS</a:t>
            </a:r>
          </a:p>
        </p:txBody>
      </p:sp>
      <p:sp>
        <p:nvSpPr>
          <p:cNvPr id="14342" name="Text Box 6">
            <a:extLst>
              <a:ext uri="{FF2B5EF4-FFF2-40B4-BE49-F238E27FC236}">
                <a16:creationId xmlns:a16="http://schemas.microsoft.com/office/drawing/2014/main" id="{1573AB09-9B67-4149-AEE1-5BFE7A7B0207}"/>
              </a:ext>
            </a:extLst>
          </p:cNvPr>
          <p:cNvSpPr txBox="1">
            <a:spLocks noChangeArrowheads="1"/>
          </p:cNvSpPr>
          <p:nvPr/>
        </p:nvSpPr>
        <p:spPr bwMode="auto">
          <a:xfrm>
            <a:off x="1905000" y="6858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t>NBS = National Bureau of Standard </a:t>
            </a:r>
          </a:p>
        </p:txBody>
      </p:sp>
      <p:sp>
        <p:nvSpPr>
          <p:cNvPr id="2" name="Footer Placeholder 1">
            <a:extLst>
              <a:ext uri="{FF2B5EF4-FFF2-40B4-BE49-F238E27FC236}">
                <a16:creationId xmlns:a16="http://schemas.microsoft.com/office/drawing/2014/main" id="{1A8AD4F9-0F6F-4B58-B380-08633F81C748}"/>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932668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left)">
                                      <p:cBhvr>
                                        <p:cTn id="7" dur="500"/>
                                        <p:tgtEl>
                                          <p:spTgt spid="14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wipe(left)">
                                      <p:cBhvr>
                                        <p:cTn id="12" dur="500"/>
                                        <p:tgtEl>
                                          <p:spTgt spid="143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wipe(left)">
                                      <p:cBhvr>
                                        <p:cTn id="17" dur="500"/>
                                        <p:tgtEl>
                                          <p:spTgt spid="143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339"/>
                                        </p:tgtEl>
                                        <p:attrNameLst>
                                          <p:attrName>style.visibility</p:attrName>
                                        </p:attrNameLst>
                                      </p:cBhvr>
                                      <p:to>
                                        <p:strVal val="visible"/>
                                      </p:to>
                                    </p:set>
                                    <p:animEffect transition="in" filter="wipe(left)">
                                      <p:cBhvr>
                                        <p:cTn id="22"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utoUpdateAnimBg="0"/>
      <p:bldP spid="14341" grpId="0" autoUpdateAnimBg="0"/>
      <p:bldP spid="14342"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110740C-4268-4BBC-AC04-D7280004AA9F}"/>
              </a:ext>
            </a:extLst>
          </p:cNvPr>
          <p:cNvSpPr>
            <a:spLocks noChangeArrowheads="1"/>
          </p:cNvSpPr>
          <p:nvPr/>
        </p:nvSpPr>
        <p:spPr bwMode="auto">
          <a:xfrm>
            <a:off x="304800" y="304800"/>
            <a:ext cx="853440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2400" b="1" u="sng">
                <a:solidFill>
                  <a:schemeClr val="accent2"/>
                </a:solidFill>
                <a:cs typeface="Times New Roman" panose="02020603050405020304" pitchFamily="18" charset="0"/>
              </a:rPr>
              <a:t>Contoh Soal No. 1.1</a:t>
            </a:r>
          </a:p>
          <a:p>
            <a:pPr algn="just">
              <a:spcBef>
                <a:spcPct val="0"/>
              </a:spcBef>
              <a:buFontTx/>
              <a:buNone/>
            </a:pPr>
            <a:r>
              <a:rPr lang="en-US" altLang="en-US" sz="2400">
                <a:cs typeface="Times New Roman" panose="02020603050405020304" pitchFamily="18" charset="0"/>
              </a:rPr>
              <a:t>Sebuah termokopel tipe J yang digunakan untuk mengukur temperatur suatu ruang pembakaran menghasilkan tegangan output sebesar 5,867 mV. Berapa tegangan outputnya bila diukur dengan termokopel tipe K ? </a:t>
            </a:r>
            <a:endParaRPr lang="en-US" altLang="en-US" sz="2400"/>
          </a:p>
        </p:txBody>
      </p:sp>
      <p:grpSp>
        <p:nvGrpSpPr>
          <p:cNvPr id="2" name="Group 3">
            <a:extLst>
              <a:ext uri="{FF2B5EF4-FFF2-40B4-BE49-F238E27FC236}">
                <a16:creationId xmlns:a16="http://schemas.microsoft.com/office/drawing/2014/main" id="{1E2A36BD-35AB-4238-AF9A-87E20C874A58}"/>
              </a:ext>
            </a:extLst>
          </p:cNvPr>
          <p:cNvGrpSpPr>
            <a:grpSpLocks/>
          </p:cNvGrpSpPr>
          <p:nvPr/>
        </p:nvGrpSpPr>
        <p:grpSpPr bwMode="auto">
          <a:xfrm>
            <a:off x="457200" y="2362200"/>
            <a:ext cx="8229600" cy="4114800"/>
            <a:chOff x="-3" y="-3"/>
            <a:chExt cx="3735" cy="3345"/>
          </a:xfrm>
        </p:grpSpPr>
        <p:grpSp>
          <p:nvGrpSpPr>
            <p:cNvPr id="75780" name="Group 4">
              <a:extLst>
                <a:ext uri="{FF2B5EF4-FFF2-40B4-BE49-F238E27FC236}">
                  <a16:creationId xmlns:a16="http://schemas.microsoft.com/office/drawing/2014/main" id="{27D159C3-8A32-418C-B9A3-03148015FF86}"/>
                </a:ext>
              </a:extLst>
            </p:cNvPr>
            <p:cNvGrpSpPr>
              <a:grpSpLocks/>
            </p:cNvGrpSpPr>
            <p:nvPr/>
          </p:nvGrpSpPr>
          <p:grpSpPr bwMode="auto">
            <a:xfrm>
              <a:off x="0" y="0"/>
              <a:ext cx="3729" cy="3339"/>
              <a:chOff x="0" y="0"/>
              <a:chExt cx="3729" cy="3339"/>
            </a:xfrm>
          </p:grpSpPr>
          <p:grpSp>
            <p:nvGrpSpPr>
              <p:cNvPr id="75782" name="Group 5">
                <a:extLst>
                  <a:ext uri="{FF2B5EF4-FFF2-40B4-BE49-F238E27FC236}">
                    <a16:creationId xmlns:a16="http://schemas.microsoft.com/office/drawing/2014/main" id="{E62A94E6-5B57-4396-8369-7065566D2B88}"/>
                  </a:ext>
                </a:extLst>
              </p:cNvPr>
              <p:cNvGrpSpPr>
                <a:grpSpLocks/>
              </p:cNvGrpSpPr>
              <p:nvPr/>
            </p:nvGrpSpPr>
            <p:grpSpPr bwMode="auto">
              <a:xfrm>
                <a:off x="0" y="0"/>
                <a:ext cx="1203" cy="403"/>
                <a:chOff x="0" y="0"/>
                <a:chExt cx="1203" cy="403"/>
              </a:xfrm>
            </p:grpSpPr>
            <p:sp>
              <p:nvSpPr>
                <p:cNvPr id="75909" name="Rectangle 6">
                  <a:extLst>
                    <a:ext uri="{FF2B5EF4-FFF2-40B4-BE49-F238E27FC236}">
                      <a16:creationId xmlns:a16="http://schemas.microsoft.com/office/drawing/2014/main" id="{9CD8A011-852B-401B-8299-7715A59B2830}"/>
                    </a:ext>
                  </a:extLst>
                </p:cNvPr>
                <p:cNvSpPr>
                  <a:spLocks noChangeArrowheads="1"/>
                </p:cNvSpPr>
                <p:nvPr/>
              </p:nvSpPr>
              <p:spPr bwMode="auto">
                <a:xfrm>
                  <a:off x="43" y="0"/>
                  <a:ext cx="111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Termokopel Tipe J</a:t>
                  </a:r>
                </a:p>
                <a:p>
                  <a:pPr algn="ctr">
                    <a:spcBef>
                      <a:spcPct val="0"/>
                    </a:spcBef>
                    <a:buFontTx/>
                    <a:buNone/>
                  </a:pPr>
                  <a:endParaRPr lang="en-US" altLang="en-US" sz="1800"/>
                </a:p>
              </p:txBody>
            </p:sp>
            <p:sp>
              <p:nvSpPr>
                <p:cNvPr id="75910" name="Rectangle 7">
                  <a:extLst>
                    <a:ext uri="{FF2B5EF4-FFF2-40B4-BE49-F238E27FC236}">
                      <a16:creationId xmlns:a16="http://schemas.microsoft.com/office/drawing/2014/main" id="{F09107F5-6F9F-46D0-9A7C-D43AB67DDD5E}"/>
                    </a:ext>
                  </a:extLst>
                </p:cNvPr>
                <p:cNvSpPr>
                  <a:spLocks noChangeArrowheads="1"/>
                </p:cNvSpPr>
                <p:nvPr/>
              </p:nvSpPr>
              <p:spPr bwMode="auto">
                <a:xfrm>
                  <a:off x="0" y="0"/>
                  <a:ext cx="120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3" name="Group 8">
                <a:extLst>
                  <a:ext uri="{FF2B5EF4-FFF2-40B4-BE49-F238E27FC236}">
                    <a16:creationId xmlns:a16="http://schemas.microsoft.com/office/drawing/2014/main" id="{A2F75898-4C19-463E-90C0-543E2033D023}"/>
                  </a:ext>
                </a:extLst>
              </p:cNvPr>
              <p:cNvGrpSpPr>
                <a:grpSpLocks/>
              </p:cNvGrpSpPr>
              <p:nvPr/>
            </p:nvGrpSpPr>
            <p:grpSpPr bwMode="auto">
              <a:xfrm>
                <a:off x="1203" y="0"/>
                <a:ext cx="2526" cy="403"/>
                <a:chOff x="1203" y="0"/>
                <a:chExt cx="2526" cy="403"/>
              </a:xfrm>
            </p:grpSpPr>
            <p:sp>
              <p:nvSpPr>
                <p:cNvPr id="75907" name="Rectangle 9">
                  <a:extLst>
                    <a:ext uri="{FF2B5EF4-FFF2-40B4-BE49-F238E27FC236}">
                      <a16:creationId xmlns:a16="http://schemas.microsoft.com/office/drawing/2014/main" id="{2758D585-244E-4370-B8BE-353FC4243734}"/>
                    </a:ext>
                  </a:extLst>
                </p:cNvPr>
                <p:cNvSpPr>
                  <a:spLocks noChangeArrowheads="1"/>
                </p:cNvSpPr>
                <p:nvPr/>
              </p:nvSpPr>
              <p:spPr bwMode="auto">
                <a:xfrm>
                  <a:off x="1246" y="0"/>
                  <a:ext cx="244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Termokopel Tipe K</a:t>
                  </a:r>
                </a:p>
                <a:p>
                  <a:pPr algn="ctr">
                    <a:spcBef>
                      <a:spcPct val="0"/>
                    </a:spcBef>
                    <a:buFontTx/>
                    <a:buNone/>
                  </a:pPr>
                  <a:endParaRPr lang="en-US" altLang="en-US" sz="1800"/>
                </a:p>
              </p:txBody>
            </p:sp>
            <p:sp>
              <p:nvSpPr>
                <p:cNvPr id="75908" name="Rectangle 10">
                  <a:extLst>
                    <a:ext uri="{FF2B5EF4-FFF2-40B4-BE49-F238E27FC236}">
                      <a16:creationId xmlns:a16="http://schemas.microsoft.com/office/drawing/2014/main" id="{F4A7E583-E6DF-4B1F-B471-AA6ACD38D027}"/>
                    </a:ext>
                  </a:extLst>
                </p:cNvPr>
                <p:cNvSpPr>
                  <a:spLocks noChangeArrowheads="1"/>
                </p:cNvSpPr>
                <p:nvPr/>
              </p:nvSpPr>
              <p:spPr bwMode="auto">
                <a:xfrm>
                  <a:off x="1203" y="0"/>
                  <a:ext cx="2526"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4" name="Group 11">
                <a:extLst>
                  <a:ext uri="{FF2B5EF4-FFF2-40B4-BE49-F238E27FC236}">
                    <a16:creationId xmlns:a16="http://schemas.microsoft.com/office/drawing/2014/main" id="{C103C9F5-5EE0-4E8C-85D9-96110327175F}"/>
                  </a:ext>
                </a:extLst>
              </p:cNvPr>
              <p:cNvGrpSpPr>
                <a:grpSpLocks/>
              </p:cNvGrpSpPr>
              <p:nvPr/>
            </p:nvGrpSpPr>
            <p:grpSpPr bwMode="auto">
              <a:xfrm>
                <a:off x="0" y="403"/>
                <a:ext cx="1203" cy="518"/>
                <a:chOff x="0" y="403"/>
                <a:chExt cx="1203" cy="518"/>
              </a:xfrm>
            </p:grpSpPr>
            <p:sp>
              <p:nvSpPr>
                <p:cNvPr id="75905" name="Rectangle 12">
                  <a:extLst>
                    <a:ext uri="{FF2B5EF4-FFF2-40B4-BE49-F238E27FC236}">
                      <a16:creationId xmlns:a16="http://schemas.microsoft.com/office/drawing/2014/main" id="{389F2DDF-AE2C-4177-91BB-A22CC886F1F5}"/>
                    </a:ext>
                  </a:extLst>
                </p:cNvPr>
                <p:cNvSpPr>
                  <a:spLocks noChangeArrowheads="1"/>
                </p:cNvSpPr>
                <p:nvPr/>
              </p:nvSpPr>
              <p:spPr bwMode="auto">
                <a:xfrm>
                  <a:off x="43" y="403"/>
                  <a:ext cx="111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Polynomial Coefficients</a:t>
                  </a:r>
                </a:p>
                <a:p>
                  <a:pPr algn="ctr">
                    <a:spcBef>
                      <a:spcPct val="0"/>
                    </a:spcBef>
                    <a:buFontTx/>
                    <a:buNone/>
                  </a:pPr>
                  <a:endParaRPr lang="en-US" altLang="en-US" sz="1800"/>
                </a:p>
              </p:txBody>
            </p:sp>
            <p:sp>
              <p:nvSpPr>
                <p:cNvPr id="75906" name="Rectangle 13">
                  <a:extLst>
                    <a:ext uri="{FF2B5EF4-FFF2-40B4-BE49-F238E27FC236}">
                      <a16:creationId xmlns:a16="http://schemas.microsoft.com/office/drawing/2014/main" id="{BECD20C7-A702-465E-AE91-127B584A4526}"/>
                    </a:ext>
                  </a:extLst>
                </p:cNvPr>
                <p:cNvSpPr>
                  <a:spLocks noChangeArrowheads="1"/>
                </p:cNvSpPr>
                <p:nvPr/>
              </p:nvSpPr>
              <p:spPr bwMode="auto">
                <a:xfrm>
                  <a:off x="0" y="403"/>
                  <a:ext cx="1203"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5" name="Group 14">
                <a:extLst>
                  <a:ext uri="{FF2B5EF4-FFF2-40B4-BE49-F238E27FC236}">
                    <a16:creationId xmlns:a16="http://schemas.microsoft.com/office/drawing/2014/main" id="{0622788D-F05A-4AE0-B860-64FC2EDDBD91}"/>
                  </a:ext>
                </a:extLst>
              </p:cNvPr>
              <p:cNvGrpSpPr>
                <a:grpSpLocks/>
              </p:cNvGrpSpPr>
              <p:nvPr/>
            </p:nvGrpSpPr>
            <p:grpSpPr bwMode="auto">
              <a:xfrm>
                <a:off x="1203" y="403"/>
                <a:ext cx="622" cy="518"/>
                <a:chOff x="1203" y="403"/>
                <a:chExt cx="622" cy="518"/>
              </a:xfrm>
            </p:grpSpPr>
            <p:sp>
              <p:nvSpPr>
                <p:cNvPr id="75903" name="Rectangle 15">
                  <a:extLst>
                    <a:ext uri="{FF2B5EF4-FFF2-40B4-BE49-F238E27FC236}">
                      <a16:creationId xmlns:a16="http://schemas.microsoft.com/office/drawing/2014/main" id="{B90FAA20-754B-4FB8-BA65-58D5D98D9B2F}"/>
                    </a:ext>
                  </a:extLst>
                </p:cNvPr>
                <p:cNvSpPr>
                  <a:spLocks noChangeArrowheads="1"/>
                </p:cNvSpPr>
                <p:nvPr/>
              </p:nvSpPr>
              <p:spPr bwMode="auto">
                <a:xfrm>
                  <a:off x="1246" y="403"/>
                  <a:ext cx="53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baseline="30000">
                      <a:cs typeface="Times New Roman" panose="02020603050405020304" pitchFamily="18" charset="0"/>
                    </a:rPr>
                    <a:t>o</a:t>
                  </a:r>
                  <a:r>
                    <a:rPr lang="en-US" altLang="en-US" sz="1800">
                      <a:cs typeface="Times New Roman" panose="02020603050405020304" pitchFamily="18" charset="0"/>
                    </a:rPr>
                    <a:t>C</a:t>
                  </a:r>
                </a:p>
                <a:p>
                  <a:pPr algn="ctr">
                    <a:spcBef>
                      <a:spcPct val="0"/>
                    </a:spcBef>
                    <a:buFontTx/>
                    <a:buNone/>
                  </a:pPr>
                  <a:endParaRPr lang="en-US" altLang="en-US" sz="1800"/>
                </a:p>
              </p:txBody>
            </p:sp>
            <p:sp>
              <p:nvSpPr>
                <p:cNvPr id="75904" name="Rectangle 16">
                  <a:extLst>
                    <a:ext uri="{FF2B5EF4-FFF2-40B4-BE49-F238E27FC236}">
                      <a16:creationId xmlns:a16="http://schemas.microsoft.com/office/drawing/2014/main" id="{36920D24-2465-43DD-8779-84643EFFFB0E}"/>
                    </a:ext>
                  </a:extLst>
                </p:cNvPr>
                <p:cNvSpPr>
                  <a:spLocks noChangeArrowheads="1"/>
                </p:cNvSpPr>
                <p:nvPr/>
              </p:nvSpPr>
              <p:spPr bwMode="auto">
                <a:xfrm>
                  <a:off x="1203" y="403"/>
                  <a:ext cx="62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6" name="Group 17">
                <a:extLst>
                  <a:ext uri="{FF2B5EF4-FFF2-40B4-BE49-F238E27FC236}">
                    <a16:creationId xmlns:a16="http://schemas.microsoft.com/office/drawing/2014/main" id="{12267488-B3AC-4B03-9B75-60A296C9FB20}"/>
                  </a:ext>
                </a:extLst>
              </p:cNvPr>
              <p:cNvGrpSpPr>
                <a:grpSpLocks/>
              </p:cNvGrpSpPr>
              <p:nvPr/>
            </p:nvGrpSpPr>
            <p:grpSpPr bwMode="auto">
              <a:xfrm>
                <a:off x="1825" y="403"/>
                <a:ext cx="641" cy="518"/>
                <a:chOff x="1825" y="403"/>
                <a:chExt cx="641" cy="518"/>
              </a:xfrm>
            </p:grpSpPr>
            <p:sp>
              <p:nvSpPr>
                <p:cNvPr id="75901" name="Rectangle 18">
                  <a:extLst>
                    <a:ext uri="{FF2B5EF4-FFF2-40B4-BE49-F238E27FC236}">
                      <a16:creationId xmlns:a16="http://schemas.microsoft.com/office/drawing/2014/main" id="{8B375A62-7C1B-4072-92AA-33D05907768F}"/>
                    </a:ext>
                  </a:extLst>
                </p:cNvPr>
                <p:cNvSpPr>
                  <a:spLocks noChangeArrowheads="1"/>
                </p:cNvSpPr>
                <p:nvPr/>
              </p:nvSpPr>
              <p:spPr bwMode="auto">
                <a:xfrm>
                  <a:off x="1868" y="403"/>
                  <a:ext cx="55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mV</a:t>
                  </a:r>
                </a:p>
                <a:p>
                  <a:pPr algn="ctr">
                    <a:spcBef>
                      <a:spcPct val="0"/>
                    </a:spcBef>
                    <a:buFontTx/>
                    <a:buNone/>
                  </a:pPr>
                  <a:endParaRPr lang="en-US" altLang="en-US" sz="1800"/>
                </a:p>
              </p:txBody>
            </p:sp>
            <p:sp>
              <p:nvSpPr>
                <p:cNvPr id="75902" name="Rectangle 19">
                  <a:extLst>
                    <a:ext uri="{FF2B5EF4-FFF2-40B4-BE49-F238E27FC236}">
                      <a16:creationId xmlns:a16="http://schemas.microsoft.com/office/drawing/2014/main" id="{B2126896-1B41-48F1-98A2-FC8AC8DF94B4}"/>
                    </a:ext>
                  </a:extLst>
                </p:cNvPr>
                <p:cNvSpPr>
                  <a:spLocks noChangeArrowheads="1"/>
                </p:cNvSpPr>
                <p:nvPr/>
              </p:nvSpPr>
              <p:spPr bwMode="auto">
                <a:xfrm>
                  <a:off x="1825" y="403"/>
                  <a:ext cx="64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7" name="Group 20">
                <a:extLst>
                  <a:ext uri="{FF2B5EF4-FFF2-40B4-BE49-F238E27FC236}">
                    <a16:creationId xmlns:a16="http://schemas.microsoft.com/office/drawing/2014/main" id="{0DD6A0DB-B550-4E63-B0DC-2BD25F3DE2A9}"/>
                  </a:ext>
                </a:extLst>
              </p:cNvPr>
              <p:cNvGrpSpPr>
                <a:grpSpLocks/>
              </p:cNvGrpSpPr>
              <p:nvPr/>
            </p:nvGrpSpPr>
            <p:grpSpPr bwMode="auto">
              <a:xfrm>
                <a:off x="2466" y="403"/>
                <a:ext cx="622" cy="518"/>
                <a:chOff x="2466" y="403"/>
                <a:chExt cx="622" cy="518"/>
              </a:xfrm>
            </p:grpSpPr>
            <p:sp>
              <p:nvSpPr>
                <p:cNvPr id="75899" name="Rectangle 21">
                  <a:extLst>
                    <a:ext uri="{FF2B5EF4-FFF2-40B4-BE49-F238E27FC236}">
                      <a16:creationId xmlns:a16="http://schemas.microsoft.com/office/drawing/2014/main" id="{BE4FB885-A722-4A05-96F5-53A2F3D50935}"/>
                    </a:ext>
                  </a:extLst>
                </p:cNvPr>
                <p:cNvSpPr>
                  <a:spLocks noChangeArrowheads="1"/>
                </p:cNvSpPr>
                <p:nvPr/>
              </p:nvSpPr>
              <p:spPr bwMode="auto">
                <a:xfrm>
                  <a:off x="2509" y="403"/>
                  <a:ext cx="53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baseline="30000">
                      <a:cs typeface="Times New Roman" panose="02020603050405020304" pitchFamily="18" charset="0"/>
                    </a:rPr>
                    <a:t>o</a:t>
                  </a:r>
                  <a:r>
                    <a:rPr lang="en-US" altLang="en-US" sz="1800">
                      <a:cs typeface="Times New Roman" panose="02020603050405020304" pitchFamily="18" charset="0"/>
                    </a:rPr>
                    <a:t>C</a:t>
                  </a:r>
                </a:p>
                <a:p>
                  <a:pPr algn="ctr">
                    <a:spcBef>
                      <a:spcPct val="0"/>
                    </a:spcBef>
                    <a:buFontTx/>
                    <a:buNone/>
                  </a:pPr>
                  <a:endParaRPr lang="en-US" altLang="en-US" sz="1800"/>
                </a:p>
              </p:txBody>
            </p:sp>
            <p:sp>
              <p:nvSpPr>
                <p:cNvPr id="75900" name="Rectangle 22">
                  <a:extLst>
                    <a:ext uri="{FF2B5EF4-FFF2-40B4-BE49-F238E27FC236}">
                      <a16:creationId xmlns:a16="http://schemas.microsoft.com/office/drawing/2014/main" id="{C30EB007-2CB0-4A50-9D4E-F8556BAD56B8}"/>
                    </a:ext>
                  </a:extLst>
                </p:cNvPr>
                <p:cNvSpPr>
                  <a:spLocks noChangeArrowheads="1"/>
                </p:cNvSpPr>
                <p:nvPr/>
              </p:nvSpPr>
              <p:spPr bwMode="auto">
                <a:xfrm>
                  <a:off x="2466" y="403"/>
                  <a:ext cx="62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8" name="Group 23">
                <a:extLst>
                  <a:ext uri="{FF2B5EF4-FFF2-40B4-BE49-F238E27FC236}">
                    <a16:creationId xmlns:a16="http://schemas.microsoft.com/office/drawing/2014/main" id="{9DE34287-1D12-496D-BEE4-047E9E581A28}"/>
                  </a:ext>
                </a:extLst>
              </p:cNvPr>
              <p:cNvGrpSpPr>
                <a:grpSpLocks/>
              </p:cNvGrpSpPr>
              <p:nvPr/>
            </p:nvGrpSpPr>
            <p:grpSpPr bwMode="auto">
              <a:xfrm>
                <a:off x="3088" y="403"/>
                <a:ext cx="641" cy="518"/>
                <a:chOff x="3088" y="403"/>
                <a:chExt cx="641" cy="518"/>
              </a:xfrm>
            </p:grpSpPr>
            <p:sp>
              <p:nvSpPr>
                <p:cNvPr id="75897" name="Rectangle 24">
                  <a:extLst>
                    <a:ext uri="{FF2B5EF4-FFF2-40B4-BE49-F238E27FC236}">
                      <a16:creationId xmlns:a16="http://schemas.microsoft.com/office/drawing/2014/main" id="{48266E2D-F7C6-4D02-9509-A8F122776FB1}"/>
                    </a:ext>
                  </a:extLst>
                </p:cNvPr>
                <p:cNvSpPr>
                  <a:spLocks noChangeArrowheads="1"/>
                </p:cNvSpPr>
                <p:nvPr/>
              </p:nvSpPr>
              <p:spPr bwMode="auto">
                <a:xfrm>
                  <a:off x="3131" y="403"/>
                  <a:ext cx="55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mV</a:t>
                  </a:r>
                </a:p>
                <a:p>
                  <a:pPr algn="ctr">
                    <a:spcBef>
                      <a:spcPct val="0"/>
                    </a:spcBef>
                    <a:buFontTx/>
                    <a:buNone/>
                  </a:pPr>
                  <a:endParaRPr lang="en-US" altLang="en-US" sz="1800"/>
                </a:p>
              </p:txBody>
            </p:sp>
            <p:sp>
              <p:nvSpPr>
                <p:cNvPr id="75898" name="Rectangle 25">
                  <a:extLst>
                    <a:ext uri="{FF2B5EF4-FFF2-40B4-BE49-F238E27FC236}">
                      <a16:creationId xmlns:a16="http://schemas.microsoft.com/office/drawing/2014/main" id="{D9D2640C-3017-493D-8462-31AF929EAA8D}"/>
                    </a:ext>
                  </a:extLst>
                </p:cNvPr>
                <p:cNvSpPr>
                  <a:spLocks noChangeArrowheads="1"/>
                </p:cNvSpPr>
                <p:nvPr/>
              </p:nvSpPr>
              <p:spPr bwMode="auto">
                <a:xfrm>
                  <a:off x="3088" y="403"/>
                  <a:ext cx="64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89" name="Group 26">
                <a:extLst>
                  <a:ext uri="{FF2B5EF4-FFF2-40B4-BE49-F238E27FC236}">
                    <a16:creationId xmlns:a16="http://schemas.microsoft.com/office/drawing/2014/main" id="{151627A9-B37E-4483-B8A3-D5E958655331}"/>
                  </a:ext>
                </a:extLst>
              </p:cNvPr>
              <p:cNvGrpSpPr>
                <a:grpSpLocks/>
              </p:cNvGrpSpPr>
              <p:nvPr/>
            </p:nvGrpSpPr>
            <p:grpSpPr bwMode="auto">
              <a:xfrm>
                <a:off x="0" y="921"/>
                <a:ext cx="420" cy="403"/>
                <a:chOff x="0" y="921"/>
                <a:chExt cx="420" cy="403"/>
              </a:xfrm>
            </p:grpSpPr>
            <p:sp>
              <p:nvSpPr>
                <p:cNvPr id="75895" name="Rectangle 27">
                  <a:extLst>
                    <a:ext uri="{FF2B5EF4-FFF2-40B4-BE49-F238E27FC236}">
                      <a16:creationId xmlns:a16="http://schemas.microsoft.com/office/drawing/2014/main" id="{1202A249-A1EB-4442-A4D7-54D772028F0A}"/>
                    </a:ext>
                  </a:extLst>
                </p:cNvPr>
                <p:cNvSpPr>
                  <a:spLocks noChangeArrowheads="1"/>
                </p:cNvSpPr>
                <p:nvPr/>
              </p:nvSpPr>
              <p:spPr bwMode="auto">
                <a:xfrm>
                  <a:off x="43" y="921"/>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a</a:t>
                  </a:r>
                  <a:r>
                    <a:rPr lang="en-US" altLang="en-US" sz="1800" baseline="-30000">
                      <a:cs typeface="Times New Roman" panose="02020603050405020304" pitchFamily="18" charset="0"/>
                    </a:rPr>
                    <a:t>o</a:t>
                  </a:r>
                  <a:endParaRPr lang="en-US" altLang="en-US" sz="1800">
                    <a:cs typeface="Times New Roman" panose="02020603050405020304" pitchFamily="18" charset="0"/>
                  </a:endParaRPr>
                </a:p>
                <a:p>
                  <a:pPr algn="ctr">
                    <a:spcBef>
                      <a:spcPct val="0"/>
                    </a:spcBef>
                    <a:buFontTx/>
                    <a:buNone/>
                  </a:pPr>
                  <a:endParaRPr lang="en-US" altLang="en-US" sz="1800"/>
                </a:p>
              </p:txBody>
            </p:sp>
            <p:sp>
              <p:nvSpPr>
                <p:cNvPr id="75896" name="Rectangle 28">
                  <a:extLst>
                    <a:ext uri="{FF2B5EF4-FFF2-40B4-BE49-F238E27FC236}">
                      <a16:creationId xmlns:a16="http://schemas.microsoft.com/office/drawing/2014/main" id="{E1FAB2DB-3D92-474D-A807-BA7100469D33}"/>
                    </a:ext>
                  </a:extLst>
                </p:cNvPr>
                <p:cNvSpPr>
                  <a:spLocks noChangeArrowheads="1"/>
                </p:cNvSpPr>
                <p:nvPr/>
              </p:nvSpPr>
              <p:spPr bwMode="auto">
                <a:xfrm>
                  <a:off x="0" y="921"/>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0" name="Group 29">
                <a:extLst>
                  <a:ext uri="{FF2B5EF4-FFF2-40B4-BE49-F238E27FC236}">
                    <a16:creationId xmlns:a16="http://schemas.microsoft.com/office/drawing/2014/main" id="{4A4165CD-9B72-41EF-9779-DAA3EAF69B61}"/>
                  </a:ext>
                </a:extLst>
              </p:cNvPr>
              <p:cNvGrpSpPr>
                <a:grpSpLocks/>
              </p:cNvGrpSpPr>
              <p:nvPr/>
            </p:nvGrpSpPr>
            <p:grpSpPr bwMode="auto">
              <a:xfrm>
                <a:off x="420" y="921"/>
                <a:ext cx="783" cy="403"/>
                <a:chOff x="420" y="921"/>
                <a:chExt cx="783" cy="403"/>
              </a:xfrm>
            </p:grpSpPr>
            <p:sp>
              <p:nvSpPr>
                <p:cNvPr id="75893" name="Rectangle 30">
                  <a:extLst>
                    <a:ext uri="{FF2B5EF4-FFF2-40B4-BE49-F238E27FC236}">
                      <a16:creationId xmlns:a16="http://schemas.microsoft.com/office/drawing/2014/main" id="{9E67F544-A46D-428D-8A5B-96F875C6384D}"/>
                    </a:ext>
                  </a:extLst>
                </p:cNvPr>
                <p:cNvSpPr>
                  <a:spLocks noChangeArrowheads="1"/>
                </p:cNvSpPr>
                <p:nvPr/>
              </p:nvSpPr>
              <p:spPr bwMode="auto">
                <a:xfrm>
                  <a:off x="463" y="921"/>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- 0,0488683</a:t>
                  </a:r>
                </a:p>
                <a:p>
                  <a:pPr algn="ctr">
                    <a:spcBef>
                      <a:spcPct val="0"/>
                    </a:spcBef>
                    <a:buFontTx/>
                    <a:buNone/>
                  </a:pPr>
                  <a:endParaRPr lang="en-US" altLang="en-US" sz="1800"/>
                </a:p>
              </p:txBody>
            </p:sp>
            <p:sp>
              <p:nvSpPr>
                <p:cNvPr id="75894" name="Rectangle 31">
                  <a:extLst>
                    <a:ext uri="{FF2B5EF4-FFF2-40B4-BE49-F238E27FC236}">
                      <a16:creationId xmlns:a16="http://schemas.microsoft.com/office/drawing/2014/main" id="{944FF5B3-EE96-4A60-8ED4-08EF51EE273B}"/>
                    </a:ext>
                  </a:extLst>
                </p:cNvPr>
                <p:cNvSpPr>
                  <a:spLocks noChangeArrowheads="1"/>
                </p:cNvSpPr>
                <p:nvPr/>
              </p:nvSpPr>
              <p:spPr bwMode="auto">
                <a:xfrm>
                  <a:off x="420" y="921"/>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1" name="Group 32">
                <a:extLst>
                  <a:ext uri="{FF2B5EF4-FFF2-40B4-BE49-F238E27FC236}">
                    <a16:creationId xmlns:a16="http://schemas.microsoft.com/office/drawing/2014/main" id="{A3E687D2-9C8D-4308-915E-01ED23BAD2AD}"/>
                  </a:ext>
                </a:extLst>
              </p:cNvPr>
              <p:cNvGrpSpPr>
                <a:grpSpLocks/>
              </p:cNvGrpSpPr>
              <p:nvPr/>
            </p:nvGrpSpPr>
            <p:grpSpPr bwMode="auto">
              <a:xfrm>
                <a:off x="1203" y="921"/>
                <a:ext cx="622" cy="403"/>
                <a:chOff x="1203" y="921"/>
                <a:chExt cx="622" cy="403"/>
              </a:xfrm>
            </p:grpSpPr>
            <p:sp>
              <p:nvSpPr>
                <p:cNvPr id="75891" name="Rectangle 33">
                  <a:extLst>
                    <a:ext uri="{FF2B5EF4-FFF2-40B4-BE49-F238E27FC236}">
                      <a16:creationId xmlns:a16="http://schemas.microsoft.com/office/drawing/2014/main" id="{43825FA7-723D-4D05-BB7A-E7485BB788E2}"/>
                    </a:ext>
                  </a:extLst>
                </p:cNvPr>
                <p:cNvSpPr>
                  <a:spLocks noChangeArrowheads="1"/>
                </p:cNvSpPr>
                <p:nvPr/>
              </p:nvSpPr>
              <p:spPr bwMode="auto">
                <a:xfrm>
                  <a:off x="1246" y="921"/>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100</a:t>
                  </a:r>
                </a:p>
                <a:p>
                  <a:pPr algn="ctr">
                    <a:spcBef>
                      <a:spcPct val="0"/>
                    </a:spcBef>
                    <a:buFontTx/>
                    <a:buNone/>
                  </a:pPr>
                  <a:endParaRPr lang="en-US" altLang="en-US" sz="1800"/>
                </a:p>
              </p:txBody>
            </p:sp>
            <p:sp>
              <p:nvSpPr>
                <p:cNvPr id="75892" name="Rectangle 34">
                  <a:extLst>
                    <a:ext uri="{FF2B5EF4-FFF2-40B4-BE49-F238E27FC236}">
                      <a16:creationId xmlns:a16="http://schemas.microsoft.com/office/drawing/2014/main" id="{AECAC25B-209E-419D-8224-C264127B0D77}"/>
                    </a:ext>
                  </a:extLst>
                </p:cNvPr>
                <p:cNvSpPr>
                  <a:spLocks noChangeArrowheads="1"/>
                </p:cNvSpPr>
                <p:nvPr/>
              </p:nvSpPr>
              <p:spPr bwMode="auto">
                <a:xfrm>
                  <a:off x="1203" y="921"/>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2" name="Group 35">
                <a:extLst>
                  <a:ext uri="{FF2B5EF4-FFF2-40B4-BE49-F238E27FC236}">
                    <a16:creationId xmlns:a16="http://schemas.microsoft.com/office/drawing/2014/main" id="{554F5F49-AA74-4367-AEB9-2F8CE4943087}"/>
                  </a:ext>
                </a:extLst>
              </p:cNvPr>
              <p:cNvGrpSpPr>
                <a:grpSpLocks/>
              </p:cNvGrpSpPr>
              <p:nvPr/>
            </p:nvGrpSpPr>
            <p:grpSpPr bwMode="auto">
              <a:xfrm>
                <a:off x="1825" y="921"/>
                <a:ext cx="641" cy="403"/>
                <a:chOff x="1825" y="921"/>
                <a:chExt cx="641" cy="403"/>
              </a:xfrm>
            </p:grpSpPr>
            <p:sp>
              <p:nvSpPr>
                <p:cNvPr id="75889" name="Rectangle 36">
                  <a:extLst>
                    <a:ext uri="{FF2B5EF4-FFF2-40B4-BE49-F238E27FC236}">
                      <a16:creationId xmlns:a16="http://schemas.microsoft.com/office/drawing/2014/main" id="{E4D64CD0-BD6A-4850-99BA-F16AD2C528D5}"/>
                    </a:ext>
                  </a:extLst>
                </p:cNvPr>
                <p:cNvSpPr>
                  <a:spLocks noChangeArrowheads="1"/>
                </p:cNvSpPr>
                <p:nvPr/>
              </p:nvSpPr>
              <p:spPr bwMode="auto">
                <a:xfrm>
                  <a:off x="1868" y="921"/>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4,095</a:t>
                  </a:r>
                </a:p>
                <a:p>
                  <a:pPr algn="ctr">
                    <a:spcBef>
                      <a:spcPct val="0"/>
                    </a:spcBef>
                    <a:buFontTx/>
                    <a:buNone/>
                  </a:pPr>
                  <a:endParaRPr lang="en-US" altLang="en-US" sz="1800"/>
                </a:p>
              </p:txBody>
            </p:sp>
            <p:sp>
              <p:nvSpPr>
                <p:cNvPr id="75890" name="Rectangle 37">
                  <a:extLst>
                    <a:ext uri="{FF2B5EF4-FFF2-40B4-BE49-F238E27FC236}">
                      <a16:creationId xmlns:a16="http://schemas.microsoft.com/office/drawing/2014/main" id="{8DA8BB97-082D-4CF5-9C19-D710857DB9C6}"/>
                    </a:ext>
                  </a:extLst>
                </p:cNvPr>
                <p:cNvSpPr>
                  <a:spLocks noChangeArrowheads="1"/>
                </p:cNvSpPr>
                <p:nvPr/>
              </p:nvSpPr>
              <p:spPr bwMode="auto">
                <a:xfrm>
                  <a:off x="1825" y="921"/>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3" name="Group 38">
                <a:extLst>
                  <a:ext uri="{FF2B5EF4-FFF2-40B4-BE49-F238E27FC236}">
                    <a16:creationId xmlns:a16="http://schemas.microsoft.com/office/drawing/2014/main" id="{45BFB55C-C72E-4BB6-BC1B-4316DBFB3405}"/>
                  </a:ext>
                </a:extLst>
              </p:cNvPr>
              <p:cNvGrpSpPr>
                <a:grpSpLocks/>
              </p:cNvGrpSpPr>
              <p:nvPr/>
            </p:nvGrpSpPr>
            <p:grpSpPr bwMode="auto">
              <a:xfrm>
                <a:off x="2466" y="921"/>
                <a:ext cx="622" cy="403"/>
                <a:chOff x="2466" y="921"/>
                <a:chExt cx="622" cy="403"/>
              </a:xfrm>
            </p:grpSpPr>
            <p:sp>
              <p:nvSpPr>
                <p:cNvPr id="75887" name="Rectangle 39">
                  <a:extLst>
                    <a:ext uri="{FF2B5EF4-FFF2-40B4-BE49-F238E27FC236}">
                      <a16:creationId xmlns:a16="http://schemas.microsoft.com/office/drawing/2014/main" id="{07723305-4828-48DE-89D7-FCB241AF7DA5}"/>
                    </a:ext>
                  </a:extLst>
                </p:cNvPr>
                <p:cNvSpPr>
                  <a:spLocks noChangeArrowheads="1"/>
                </p:cNvSpPr>
                <p:nvPr/>
              </p:nvSpPr>
              <p:spPr bwMode="auto">
                <a:xfrm>
                  <a:off x="2509" y="921"/>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160</a:t>
                  </a:r>
                </a:p>
                <a:p>
                  <a:pPr algn="ctr">
                    <a:spcBef>
                      <a:spcPct val="0"/>
                    </a:spcBef>
                    <a:buFontTx/>
                    <a:buNone/>
                  </a:pPr>
                  <a:endParaRPr lang="en-US" altLang="en-US" sz="1800"/>
                </a:p>
              </p:txBody>
            </p:sp>
            <p:sp>
              <p:nvSpPr>
                <p:cNvPr id="75888" name="Rectangle 40">
                  <a:extLst>
                    <a:ext uri="{FF2B5EF4-FFF2-40B4-BE49-F238E27FC236}">
                      <a16:creationId xmlns:a16="http://schemas.microsoft.com/office/drawing/2014/main" id="{4D399A87-9297-4A05-8B4C-C0E375188FEA}"/>
                    </a:ext>
                  </a:extLst>
                </p:cNvPr>
                <p:cNvSpPr>
                  <a:spLocks noChangeArrowheads="1"/>
                </p:cNvSpPr>
                <p:nvPr/>
              </p:nvSpPr>
              <p:spPr bwMode="auto">
                <a:xfrm>
                  <a:off x="2466" y="921"/>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4" name="Group 41">
                <a:extLst>
                  <a:ext uri="{FF2B5EF4-FFF2-40B4-BE49-F238E27FC236}">
                    <a16:creationId xmlns:a16="http://schemas.microsoft.com/office/drawing/2014/main" id="{F67160DA-FFD0-4499-B3B2-554A7F0C32EA}"/>
                  </a:ext>
                </a:extLst>
              </p:cNvPr>
              <p:cNvGrpSpPr>
                <a:grpSpLocks/>
              </p:cNvGrpSpPr>
              <p:nvPr/>
            </p:nvGrpSpPr>
            <p:grpSpPr bwMode="auto">
              <a:xfrm>
                <a:off x="3088" y="921"/>
                <a:ext cx="641" cy="403"/>
                <a:chOff x="3088" y="921"/>
                <a:chExt cx="641" cy="403"/>
              </a:xfrm>
            </p:grpSpPr>
            <p:sp>
              <p:nvSpPr>
                <p:cNvPr id="75885" name="Rectangle 42">
                  <a:extLst>
                    <a:ext uri="{FF2B5EF4-FFF2-40B4-BE49-F238E27FC236}">
                      <a16:creationId xmlns:a16="http://schemas.microsoft.com/office/drawing/2014/main" id="{CF12DD0F-E856-4561-9A48-C424B8B73616}"/>
                    </a:ext>
                  </a:extLst>
                </p:cNvPr>
                <p:cNvSpPr>
                  <a:spLocks noChangeArrowheads="1"/>
                </p:cNvSpPr>
                <p:nvPr/>
              </p:nvSpPr>
              <p:spPr bwMode="auto">
                <a:xfrm>
                  <a:off x="3131" y="921"/>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6,539</a:t>
                  </a:r>
                </a:p>
                <a:p>
                  <a:pPr algn="ctr">
                    <a:spcBef>
                      <a:spcPct val="0"/>
                    </a:spcBef>
                    <a:buFontTx/>
                    <a:buNone/>
                  </a:pPr>
                  <a:endParaRPr lang="en-US" altLang="en-US" sz="1800"/>
                </a:p>
              </p:txBody>
            </p:sp>
            <p:sp>
              <p:nvSpPr>
                <p:cNvPr id="75886" name="Rectangle 43">
                  <a:extLst>
                    <a:ext uri="{FF2B5EF4-FFF2-40B4-BE49-F238E27FC236}">
                      <a16:creationId xmlns:a16="http://schemas.microsoft.com/office/drawing/2014/main" id="{79995088-21DE-411B-A146-FC2E19FAE390}"/>
                    </a:ext>
                  </a:extLst>
                </p:cNvPr>
                <p:cNvSpPr>
                  <a:spLocks noChangeArrowheads="1"/>
                </p:cNvSpPr>
                <p:nvPr/>
              </p:nvSpPr>
              <p:spPr bwMode="auto">
                <a:xfrm>
                  <a:off x="3088" y="921"/>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5" name="Group 44">
                <a:extLst>
                  <a:ext uri="{FF2B5EF4-FFF2-40B4-BE49-F238E27FC236}">
                    <a16:creationId xmlns:a16="http://schemas.microsoft.com/office/drawing/2014/main" id="{322E9A04-1B4B-42CF-ADFB-29A2F358F515}"/>
                  </a:ext>
                </a:extLst>
              </p:cNvPr>
              <p:cNvGrpSpPr>
                <a:grpSpLocks/>
              </p:cNvGrpSpPr>
              <p:nvPr/>
            </p:nvGrpSpPr>
            <p:grpSpPr bwMode="auto">
              <a:xfrm>
                <a:off x="0" y="1324"/>
                <a:ext cx="420" cy="403"/>
                <a:chOff x="0" y="1324"/>
                <a:chExt cx="420" cy="403"/>
              </a:xfrm>
            </p:grpSpPr>
            <p:sp>
              <p:nvSpPr>
                <p:cNvPr id="75883" name="Rectangle 45">
                  <a:extLst>
                    <a:ext uri="{FF2B5EF4-FFF2-40B4-BE49-F238E27FC236}">
                      <a16:creationId xmlns:a16="http://schemas.microsoft.com/office/drawing/2014/main" id="{8A7ED95A-063B-4BDF-90F2-90420C860DE6}"/>
                    </a:ext>
                  </a:extLst>
                </p:cNvPr>
                <p:cNvSpPr>
                  <a:spLocks noChangeArrowheads="1"/>
                </p:cNvSpPr>
                <p:nvPr/>
              </p:nvSpPr>
              <p:spPr bwMode="auto">
                <a:xfrm>
                  <a:off x="43" y="1324"/>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a</a:t>
                  </a:r>
                  <a:r>
                    <a:rPr lang="en-US" altLang="en-US" sz="1800" baseline="-30000">
                      <a:cs typeface="Times New Roman" panose="02020603050405020304" pitchFamily="18" charset="0"/>
                    </a:rPr>
                    <a:t>1</a:t>
                  </a:r>
                  <a:endParaRPr lang="en-US" altLang="en-US" sz="1800">
                    <a:cs typeface="Times New Roman" panose="02020603050405020304" pitchFamily="18" charset="0"/>
                  </a:endParaRPr>
                </a:p>
                <a:p>
                  <a:pPr algn="ctr">
                    <a:spcBef>
                      <a:spcPct val="0"/>
                    </a:spcBef>
                    <a:buFontTx/>
                    <a:buNone/>
                  </a:pPr>
                  <a:endParaRPr lang="en-US" altLang="en-US" sz="1800"/>
                </a:p>
              </p:txBody>
            </p:sp>
            <p:sp>
              <p:nvSpPr>
                <p:cNvPr id="75884" name="Rectangle 46">
                  <a:extLst>
                    <a:ext uri="{FF2B5EF4-FFF2-40B4-BE49-F238E27FC236}">
                      <a16:creationId xmlns:a16="http://schemas.microsoft.com/office/drawing/2014/main" id="{A150D124-FCBD-49B0-AC12-86A4BB0031E6}"/>
                    </a:ext>
                  </a:extLst>
                </p:cNvPr>
                <p:cNvSpPr>
                  <a:spLocks noChangeArrowheads="1"/>
                </p:cNvSpPr>
                <p:nvPr/>
              </p:nvSpPr>
              <p:spPr bwMode="auto">
                <a:xfrm>
                  <a:off x="0" y="1324"/>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6" name="Group 47">
                <a:extLst>
                  <a:ext uri="{FF2B5EF4-FFF2-40B4-BE49-F238E27FC236}">
                    <a16:creationId xmlns:a16="http://schemas.microsoft.com/office/drawing/2014/main" id="{35F618E7-56DC-4B4D-8ECC-56F065E1F9E4}"/>
                  </a:ext>
                </a:extLst>
              </p:cNvPr>
              <p:cNvGrpSpPr>
                <a:grpSpLocks/>
              </p:cNvGrpSpPr>
              <p:nvPr/>
            </p:nvGrpSpPr>
            <p:grpSpPr bwMode="auto">
              <a:xfrm>
                <a:off x="420" y="1324"/>
                <a:ext cx="783" cy="403"/>
                <a:chOff x="420" y="1324"/>
                <a:chExt cx="783" cy="403"/>
              </a:xfrm>
            </p:grpSpPr>
            <p:sp>
              <p:nvSpPr>
                <p:cNvPr id="75881" name="Rectangle 48">
                  <a:extLst>
                    <a:ext uri="{FF2B5EF4-FFF2-40B4-BE49-F238E27FC236}">
                      <a16:creationId xmlns:a16="http://schemas.microsoft.com/office/drawing/2014/main" id="{4C51E019-9FCE-442F-AD8F-55E84F5C5C5A}"/>
                    </a:ext>
                  </a:extLst>
                </p:cNvPr>
                <p:cNvSpPr>
                  <a:spLocks noChangeArrowheads="1"/>
                </p:cNvSpPr>
                <p:nvPr/>
              </p:nvSpPr>
              <p:spPr bwMode="auto">
                <a:xfrm>
                  <a:off x="463" y="1324"/>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19873,145</a:t>
                  </a:r>
                </a:p>
                <a:p>
                  <a:pPr algn="ctr">
                    <a:spcBef>
                      <a:spcPct val="0"/>
                    </a:spcBef>
                    <a:buFontTx/>
                    <a:buNone/>
                  </a:pPr>
                  <a:endParaRPr lang="en-US" altLang="en-US" sz="1800"/>
                </a:p>
              </p:txBody>
            </p:sp>
            <p:sp>
              <p:nvSpPr>
                <p:cNvPr id="75882" name="Rectangle 49">
                  <a:extLst>
                    <a:ext uri="{FF2B5EF4-FFF2-40B4-BE49-F238E27FC236}">
                      <a16:creationId xmlns:a16="http://schemas.microsoft.com/office/drawing/2014/main" id="{E89C3DFF-130E-4B8B-BF43-ACBAA78CFB7D}"/>
                    </a:ext>
                  </a:extLst>
                </p:cNvPr>
                <p:cNvSpPr>
                  <a:spLocks noChangeArrowheads="1"/>
                </p:cNvSpPr>
                <p:nvPr/>
              </p:nvSpPr>
              <p:spPr bwMode="auto">
                <a:xfrm>
                  <a:off x="420" y="1324"/>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7" name="Group 50">
                <a:extLst>
                  <a:ext uri="{FF2B5EF4-FFF2-40B4-BE49-F238E27FC236}">
                    <a16:creationId xmlns:a16="http://schemas.microsoft.com/office/drawing/2014/main" id="{57146525-2741-41A2-B62E-4B30C035E4C2}"/>
                  </a:ext>
                </a:extLst>
              </p:cNvPr>
              <p:cNvGrpSpPr>
                <a:grpSpLocks/>
              </p:cNvGrpSpPr>
              <p:nvPr/>
            </p:nvGrpSpPr>
            <p:grpSpPr bwMode="auto">
              <a:xfrm>
                <a:off x="1203" y="1324"/>
                <a:ext cx="622" cy="403"/>
                <a:chOff x="1203" y="1324"/>
                <a:chExt cx="622" cy="403"/>
              </a:xfrm>
            </p:grpSpPr>
            <p:sp>
              <p:nvSpPr>
                <p:cNvPr id="75879" name="Rectangle 51">
                  <a:extLst>
                    <a:ext uri="{FF2B5EF4-FFF2-40B4-BE49-F238E27FC236}">
                      <a16:creationId xmlns:a16="http://schemas.microsoft.com/office/drawing/2014/main" id="{13A5D58C-40BD-4C40-BF93-BC09C44A636E}"/>
                    </a:ext>
                  </a:extLst>
                </p:cNvPr>
                <p:cNvSpPr>
                  <a:spLocks noChangeArrowheads="1"/>
                </p:cNvSpPr>
                <p:nvPr/>
              </p:nvSpPr>
              <p:spPr bwMode="auto">
                <a:xfrm>
                  <a:off x="1246" y="1324"/>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110</a:t>
                  </a:r>
                </a:p>
                <a:p>
                  <a:pPr algn="ctr">
                    <a:spcBef>
                      <a:spcPct val="0"/>
                    </a:spcBef>
                    <a:buFontTx/>
                    <a:buNone/>
                  </a:pPr>
                  <a:endParaRPr lang="en-US" altLang="en-US" sz="1800"/>
                </a:p>
              </p:txBody>
            </p:sp>
            <p:sp>
              <p:nvSpPr>
                <p:cNvPr id="75880" name="Rectangle 52">
                  <a:extLst>
                    <a:ext uri="{FF2B5EF4-FFF2-40B4-BE49-F238E27FC236}">
                      <a16:creationId xmlns:a16="http://schemas.microsoft.com/office/drawing/2014/main" id="{E498EFAC-B8F1-42B4-A0EB-715B04E2810A}"/>
                    </a:ext>
                  </a:extLst>
                </p:cNvPr>
                <p:cNvSpPr>
                  <a:spLocks noChangeArrowheads="1"/>
                </p:cNvSpPr>
                <p:nvPr/>
              </p:nvSpPr>
              <p:spPr bwMode="auto">
                <a:xfrm>
                  <a:off x="1203" y="1324"/>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8" name="Group 53">
                <a:extLst>
                  <a:ext uri="{FF2B5EF4-FFF2-40B4-BE49-F238E27FC236}">
                    <a16:creationId xmlns:a16="http://schemas.microsoft.com/office/drawing/2014/main" id="{2F445ECC-95A7-4B05-94BF-48D0BE153A40}"/>
                  </a:ext>
                </a:extLst>
              </p:cNvPr>
              <p:cNvGrpSpPr>
                <a:grpSpLocks/>
              </p:cNvGrpSpPr>
              <p:nvPr/>
            </p:nvGrpSpPr>
            <p:grpSpPr bwMode="auto">
              <a:xfrm>
                <a:off x="1825" y="1324"/>
                <a:ext cx="641" cy="403"/>
                <a:chOff x="1825" y="1324"/>
                <a:chExt cx="641" cy="403"/>
              </a:xfrm>
            </p:grpSpPr>
            <p:sp>
              <p:nvSpPr>
                <p:cNvPr id="75877" name="Rectangle 54">
                  <a:extLst>
                    <a:ext uri="{FF2B5EF4-FFF2-40B4-BE49-F238E27FC236}">
                      <a16:creationId xmlns:a16="http://schemas.microsoft.com/office/drawing/2014/main" id="{D5FF1FA6-91E9-40E0-B0EC-8BF90CE1DBCD}"/>
                    </a:ext>
                  </a:extLst>
                </p:cNvPr>
                <p:cNvSpPr>
                  <a:spLocks noChangeArrowheads="1"/>
                </p:cNvSpPr>
                <p:nvPr/>
              </p:nvSpPr>
              <p:spPr bwMode="auto">
                <a:xfrm>
                  <a:off x="1868" y="1324"/>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4,508</a:t>
                  </a:r>
                </a:p>
                <a:p>
                  <a:pPr algn="ctr">
                    <a:spcBef>
                      <a:spcPct val="0"/>
                    </a:spcBef>
                    <a:buFontTx/>
                    <a:buNone/>
                  </a:pPr>
                  <a:endParaRPr lang="en-US" altLang="en-US" sz="1800"/>
                </a:p>
              </p:txBody>
            </p:sp>
            <p:sp>
              <p:nvSpPr>
                <p:cNvPr id="75878" name="Rectangle 55">
                  <a:extLst>
                    <a:ext uri="{FF2B5EF4-FFF2-40B4-BE49-F238E27FC236}">
                      <a16:creationId xmlns:a16="http://schemas.microsoft.com/office/drawing/2014/main" id="{82173289-FD11-4224-8169-B1D8B3FAB699}"/>
                    </a:ext>
                  </a:extLst>
                </p:cNvPr>
                <p:cNvSpPr>
                  <a:spLocks noChangeArrowheads="1"/>
                </p:cNvSpPr>
                <p:nvPr/>
              </p:nvSpPr>
              <p:spPr bwMode="auto">
                <a:xfrm>
                  <a:off x="1825" y="1324"/>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799" name="Group 56">
                <a:extLst>
                  <a:ext uri="{FF2B5EF4-FFF2-40B4-BE49-F238E27FC236}">
                    <a16:creationId xmlns:a16="http://schemas.microsoft.com/office/drawing/2014/main" id="{1E887A6B-1C2B-4EE4-B017-2E7A6EC9503D}"/>
                  </a:ext>
                </a:extLst>
              </p:cNvPr>
              <p:cNvGrpSpPr>
                <a:grpSpLocks/>
              </p:cNvGrpSpPr>
              <p:nvPr/>
            </p:nvGrpSpPr>
            <p:grpSpPr bwMode="auto">
              <a:xfrm>
                <a:off x="2466" y="1324"/>
                <a:ext cx="622" cy="403"/>
                <a:chOff x="2466" y="1324"/>
                <a:chExt cx="622" cy="403"/>
              </a:xfrm>
            </p:grpSpPr>
            <p:sp>
              <p:nvSpPr>
                <p:cNvPr id="75875" name="Rectangle 57">
                  <a:extLst>
                    <a:ext uri="{FF2B5EF4-FFF2-40B4-BE49-F238E27FC236}">
                      <a16:creationId xmlns:a16="http://schemas.microsoft.com/office/drawing/2014/main" id="{0C0EABA2-A2AD-4AA0-91E3-DDD5F6798742}"/>
                    </a:ext>
                  </a:extLst>
                </p:cNvPr>
                <p:cNvSpPr>
                  <a:spLocks noChangeArrowheads="1"/>
                </p:cNvSpPr>
                <p:nvPr/>
              </p:nvSpPr>
              <p:spPr bwMode="auto">
                <a:xfrm>
                  <a:off x="2509" y="1324"/>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170</a:t>
                  </a:r>
                </a:p>
                <a:p>
                  <a:pPr algn="ctr">
                    <a:spcBef>
                      <a:spcPct val="0"/>
                    </a:spcBef>
                    <a:buFontTx/>
                    <a:buNone/>
                  </a:pPr>
                  <a:endParaRPr lang="en-US" altLang="en-US" sz="1800"/>
                </a:p>
              </p:txBody>
            </p:sp>
            <p:sp>
              <p:nvSpPr>
                <p:cNvPr id="75876" name="Rectangle 58">
                  <a:extLst>
                    <a:ext uri="{FF2B5EF4-FFF2-40B4-BE49-F238E27FC236}">
                      <a16:creationId xmlns:a16="http://schemas.microsoft.com/office/drawing/2014/main" id="{5AA6A591-F2F5-4BD3-ADBC-A68F27455411}"/>
                    </a:ext>
                  </a:extLst>
                </p:cNvPr>
                <p:cNvSpPr>
                  <a:spLocks noChangeArrowheads="1"/>
                </p:cNvSpPr>
                <p:nvPr/>
              </p:nvSpPr>
              <p:spPr bwMode="auto">
                <a:xfrm>
                  <a:off x="2466" y="1324"/>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0" name="Group 59">
                <a:extLst>
                  <a:ext uri="{FF2B5EF4-FFF2-40B4-BE49-F238E27FC236}">
                    <a16:creationId xmlns:a16="http://schemas.microsoft.com/office/drawing/2014/main" id="{F8038957-D7E0-4C2E-BB79-EEAA394127CB}"/>
                  </a:ext>
                </a:extLst>
              </p:cNvPr>
              <p:cNvGrpSpPr>
                <a:grpSpLocks/>
              </p:cNvGrpSpPr>
              <p:nvPr/>
            </p:nvGrpSpPr>
            <p:grpSpPr bwMode="auto">
              <a:xfrm>
                <a:off x="3088" y="1324"/>
                <a:ext cx="641" cy="403"/>
                <a:chOff x="3088" y="1324"/>
                <a:chExt cx="641" cy="403"/>
              </a:xfrm>
            </p:grpSpPr>
            <p:sp>
              <p:nvSpPr>
                <p:cNvPr id="75873" name="Rectangle 60">
                  <a:extLst>
                    <a:ext uri="{FF2B5EF4-FFF2-40B4-BE49-F238E27FC236}">
                      <a16:creationId xmlns:a16="http://schemas.microsoft.com/office/drawing/2014/main" id="{1B91CA35-4A6F-4619-ACA1-F6A0FB696FD5}"/>
                    </a:ext>
                  </a:extLst>
                </p:cNvPr>
                <p:cNvSpPr>
                  <a:spLocks noChangeArrowheads="1"/>
                </p:cNvSpPr>
                <p:nvPr/>
              </p:nvSpPr>
              <p:spPr bwMode="auto">
                <a:xfrm>
                  <a:off x="3131" y="1324"/>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6,939</a:t>
                  </a:r>
                </a:p>
                <a:p>
                  <a:pPr algn="ctr">
                    <a:spcBef>
                      <a:spcPct val="0"/>
                    </a:spcBef>
                    <a:buFontTx/>
                    <a:buNone/>
                  </a:pPr>
                  <a:endParaRPr lang="en-US" altLang="en-US" sz="1800"/>
                </a:p>
              </p:txBody>
            </p:sp>
            <p:sp>
              <p:nvSpPr>
                <p:cNvPr id="75874" name="Rectangle 61">
                  <a:extLst>
                    <a:ext uri="{FF2B5EF4-FFF2-40B4-BE49-F238E27FC236}">
                      <a16:creationId xmlns:a16="http://schemas.microsoft.com/office/drawing/2014/main" id="{17AE887C-7900-4901-B8A1-A46B9BB7BB0B}"/>
                    </a:ext>
                  </a:extLst>
                </p:cNvPr>
                <p:cNvSpPr>
                  <a:spLocks noChangeArrowheads="1"/>
                </p:cNvSpPr>
                <p:nvPr/>
              </p:nvSpPr>
              <p:spPr bwMode="auto">
                <a:xfrm>
                  <a:off x="3088" y="1324"/>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1" name="Group 62">
                <a:extLst>
                  <a:ext uri="{FF2B5EF4-FFF2-40B4-BE49-F238E27FC236}">
                    <a16:creationId xmlns:a16="http://schemas.microsoft.com/office/drawing/2014/main" id="{F5AB580F-E5F7-482B-B035-911ECBE92416}"/>
                  </a:ext>
                </a:extLst>
              </p:cNvPr>
              <p:cNvGrpSpPr>
                <a:grpSpLocks/>
              </p:cNvGrpSpPr>
              <p:nvPr/>
            </p:nvGrpSpPr>
            <p:grpSpPr bwMode="auto">
              <a:xfrm>
                <a:off x="0" y="1727"/>
                <a:ext cx="420" cy="403"/>
                <a:chOff x="0" y="1727"/>
                <a:chExt cx="420" cy="403"/>
              </a:xfrm>
            </p:grpSpPr>
            <p:sp>
              <p:nvSpPr>
                <p:cNvPr id="75871" name="Rectangle 63">
                  <a:extLst>
                    <a:ext uri="{FF2B5EF4-FFF2-40B4-BE49-F238E27FC236}">
                      <a16:creationId xmlns:a16="http://schemas.microsoft.com/office/drawing/2014/main" id="{49F46614-5467-4FB6-9205-F47216CD32D3}"/>
                    </a:ext>
                  </a:extLst>
                </p:cNvPr>
                <p:cNvSpPr>
                  <a:spLocks noChangeArrowheads="1"/>
                </p:cNvSpPr>
                <p:nvPr/>
              </p:nvSpPr>
              <p:spPr bwMode="auto">
                <a:xfrm>
                  <a:off x="43" y="1727"/>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a</a:t>
                  </a:r>
                  <a:r>
                    <a:rPr lang="en-US" altLang="en-US" sz="1800" baseline="-30000">
                      <a:cs typeface="Times New Roman" panose="02020603050405020304" pitchFamily="18" charset="0"/>
                    </a:rPr>
                    <a:t>2</a:t>
                  </a:r>
                  <a:endParaRPr lang="en-US" altLang="en-US" sz="1800">
                    <a:cs typeface="Times New Roman" panose="02020603050405020304" pitchFamily="18" charset="0"/>
                  </a:endParaRPr>
                </a:p>
                <a:p>
                  <a:pPr algn="ctr">
                    <a:spcBef>
                      <a:spcPct val="0"/>
                    </a:spcBef>
                    <a:buFontTx/>
                    <a:buNone/>
                  </a:pPr>
                  <a:endParaRPr lang="en-US" altLang="en-US" sz="1800"/>
                </a:p>
              </p:txBody>
            </p:sp>
            <p:sp>
              <p:nvSpPr>
                <p:cNvPr id="75872" name="Rectangle 64">
                  <a:extLst>
                    <a:ext uri="{FF2B5EF4-FFF2-40B4-BE49-F238E27FC236}">
                      <a16:creationId xmlns:a16="http://schemas.microsoft.com/office/drawing/2014/main" id="{D1DBAAB2-24E8-49C1-8FB9-C05612758534}"/>
                    </a:ext>
                  </a:extLst>
                </p:cNvPr>
                <p:cNvSpPr>
                  <a:spLocks noChangeArrowheads="1"/>
                </p:cNvSpPr>
                <p:nvPr/>
              </p:nvSpPr>
              <p:spPr bwMode="auto">
                <a:xfrm>
                  <a:off x="0" y="1727"/>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2" name="Group 65">
                <a:extLst>
                  <a:ext uri="{FF2B5EF4-FFF2-40B4-BE49-F238E27FC236}">
                    <a16:creationId xmlns:a16="http://schemas.microsoft.com/office/drawing/2014/main" id="{19FC2159-135A-41F0-98A2-F04038AE6F53}"/>
                  </a:ext>
                </a:extLst>
              </p:cNvPr>
              <p:cNvGrpSpPr>
                <a:grpSpLocks/>
              </p:cNvGrpSpPr>
              <p:nvPr/>
            </p:nvGrpSpPr>
            <p:grpSpPr bwMode="auto">
              <a:xfrm>
                <a:off x="420" y="1727"/>
                <a:ext cx="783" cy="403"/>
                <a:chOff x="420" y="1727"/>
                <a:chExt cx="783" cy="403"/>
              </a:xfrm>
            </p:grpSpPr>
            <p:sp>
              <p:nvSpPr>
                <p:cNvPr id="75869" name="Rectangle 66">
                  <a:extLst>
                    <a:ext uri="{FF2B5EF4-FFF2-40B4-BE49-F238E27FC236}">
                      <a16:creationId xmlns:a16="http://schemas.microsoft.com/office/drawing/2014/main" id="{0D1D9615-5285-4208-BD37-18F0E9812E18}"/>
                    </a:ext>
                  </a:extLst>
                </p:cNvPr>
                <p:cNvSpPr>
                  <a:spLocks noChangeArrowheads="1"/>
                </p:cNvSpPr>
                <p:nvPr/>
              </p:nvSpPr>
              <p:spPr bwMode="auto">
                <a:xfrm>
                  <a:off x="463" y="1727"/>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- 218614,54</a:t>
                  </a:r>
                </a:p>
                <a:p>
                  <a:pPr algn="ctr">
                    <a:spcBef>
                      <a:spcPct val="0"/>
                    </a:spcBef>
                    <a:buFontTx/>
                    <a:buNone/>
                  </a:pPr>
                  <a:endParaRPr lang="en-US" altLang="en-US" sz="1800"/>
                </a:p>
              </p:txBody>
            </p:sp>
            <p:sp>
              <p:nvSpPr>
                <p:cNvPr id="75870" name="Rectangle 67">
                  <a:extLst>
                    <a:ext uri="{FF2B5EF4-FFF2-40B4-BE49-F238E27FC236}">
                      <a16:creationId xmlns:a16="http://schemas.microsoft.com/office/drawing/2014/main" id="{CA855CC8-CCC0-47C7-A9DE-86B02816354E}"/>
                    </a:ext>
                  </a:extLst>
                </p:cNvPr>
                <p:cNvSpPr>
                  <a:spLocks noChangeArrowheads="1"/>
                </p:cNvSpPr>
                <p:nvPr/>
              </p:nvSpPr>
              <p:spPr bwMode="auto">
                <a:xfrm>
                  <a:off x="420" y="1727"/>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3" name="Group 68">
                <a:extLst>
                  <a:ext uri="{FF2B5EF4-FFF2-40B4-BE49-F238E27FC236}">
                    <a16:creationId xmlns:a16="http://schemas.microsoft.com/office/drawing/2014/main" id="{3FF011D5-A65B-4DFD-BCE8-974E7BA3EF7B}"/>
                  </a:ext>
                </a:extLst>
              </p:cNvPr>
              <p:cNvGrpSpPr>
                <a:grpSpLocks/>
              </p:cNvGrpSpPr>
              <p:nvPr/>
            </p:nvGrpSpPr>
            <p:grpSpPr bwMode="auto">
              <a:xfrm>
                <a:off x="1203" y="1727"/>
                <a:ext cx="622" cy="403"/>
                <a:chOff x="1203" y="1727"/>
                <a:chExt cx="622" cy="403"/>
              </a:xfrm>
            </p:grpSpPr>
            <p:sp>
              <p:nvSpPr>
                <p:cNvPr id="75867" name="Rectangle 69">
                  <a:extLst>
                    <a:ext uri="{FF2B5EF4-FFF2-40B4-BE49-F238E27FC236}">
                      <a16:creationId xmlns:a16="http://schemas.microsoft.com/office/drawing/2014/main" id="{6E7741CA-31FA-4BB5-85D3-32A5515AA414}"/>
                    </a:ext>
                  </a:extLst>
                </p:cNvPr>
                <p:cNvSpPr>
                  <a:spLocks noChangeArrowheads="1"/>
                </p:cNvSpPr>
                <p:nvPr/>
              </p:nvSpPr>
              <p:spPr bwMode="auto">
                <a:xfrm>
                  <a:off x="1246" y="1727"/>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120</a:t>
                  </a:r>
                </a:p>
                <a:p>
                  <a:pPr algn="ctr">
                    <a:spcBef>
                      <a:spcPct val="0"/>
                    </a:spcBef>
                    <a:buFontTx/>
                    <a:buNone/>
                  </a:pPr>
                  <a:endParaRPr lang="en-US" altLang="en-US" sz="1800"/>
                </a:p>
              </p:txBody>
            </p:sp>
            <p:sp>
              <p:nvSpPr>
                <p:cNvPr id="75868" name="Rectangle 70">
                  <a:extLst>
                    <a:ext uri="{FF2B5EF4-FFF2-40B4-BE49-F238E27FC236}">
                      <a16:creationId xmlns:a16="http://schemas.microsoft.com/office/drawing/2014/main" id="{4EAEFE36-88C1-4A95-9BFC-92C83F8FBEEF}"/>
                    </a:ext>
                  </a:extLst>
                </p:cNvPr>
                <p:cNvSpPr>
                  <a:spLocks noChangeArrowheads="1"/>
                </p:cNvSpPr>
                <p:nvPr/>
              </p:nvSpPr>
              <p:spPr bwMode="auto">
                <a:xfrm>
                  <a:off x="1203" y="1727"/>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4" name="Group 71">
                <a:extLst>
                  <a:ext uri="{FF2B5EF4-FFF2-40B4-BE49-F238E27FC236}">
                    <a16:creationId xmlns:a16="http://schemas.microsoft.com/office/drawing/2014/main" id="{C5E45AF8-8121-4CAE-82E0-B478154769C1}"/>
                  </a:ext>
                </a:extLst>
              </p:cNvPr>
              <p:cNvGrpSpPr>
                <a:grpSpLocks/>
              </p:cNvGrpSpPr>
              <p:nvPr/>
            </p:nvGrpSpPr>
            <p:grpSpPr bwMode="auto">
              <a:xfrm>
                <a:off x="1825" y="1727"/>
                <a:ext cx="641" cy="403"/>
                <a:chOff x="1825" y="1727"/>
                <a:chExt cx="641" cy="403"/>
              </a:xfrm>
            </p:grpSpPr>
            <p:sp>
              <p:nvSpPr>
                <p:cNvPr id="75865" name="Rectangle 72">
                  <a:extLst>
                    <a:ext uri="{FF2B5EF4-FFF2-40B4-BE49-F238E27FC236}">
                      <a16:creationId xmlns:a16="http://schemas.microsoft.com/office/drawing/2014/main" id="{BD3F1857-76CF-40DC-85C6-FD529784907E}"/>
                    </a:ext>
                  </a:extLst>
                </p:cNvPr>
                <p:cNvSpPr>
                  <a:spLocks noChangeArrowheads="1"/>
                </p:cNvSpPr>
                <p:nvPr/>
              </p:nvSpPr>
              <p:spPr bwMode="auto">
                <a:xfrm>
                  <a:off x="1868" y="1727"/>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4,919</a:t>
                  </a:r>
                </a:p>
                <a:p>
                  <a:pPr algn="ctr">
                    <a:spcBef>
                      <a:spcPct val="0"/>
                    </a:spcBef>
                    <a:buFontTx/>
                    <a:buNone/>
                  </a:pPr>
                  <a:endParaRPr lang="en-US" altLang="en-US" sz="1800"/>
                </a:p>
              </p:txBody>
            </p:sp>
            <p:sp>
              <p:nvSpPr>
                <p:cNvPr id="75866" name="Rectangle 73">
                  <a:extLst>
                    <a:ext uri="{FF2B5EF4-FFF2-40B4-BE49-F238E27FC236}">
                      <a16:creationId xmlns:a16="http://schemas.microsoft.com/office/drawing/2014/main" id="{2BB1E653-69C7-484F-AEAD-8B434B98AA71}"/>
                    </a:ext>
                  </a:extLst>
                </p:cNvPr>
                <p:cNvSpPr>
                  <a:spLocks noChangeArrowheads="1"/>
                </p:cNvSpPr>
                <p:nvPr/>
              </p:nvSpPr>
              <p:spPr bwMode="auto">
                <a:xfrm>
                  <a:off x="1825" y="1727"/>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5" name="Group 74">
                <a:extLst>
                  <a:ext uri="{FF2B5EF4-FFF2-40B4-BE49-F238E27FC236}">
                    <a16:creationId xmlns:a16="http://schemas.microsoft.com/office/drawing/2014/main" id="{E576A546-6C07-4A04-AAAB-7C2E2A4D9E1C}"/>
                  </a:ext>
                </a:extLst>
              </p:cNvPr>
              <p:cNvGrpSpPr>
                <a:grpSpLocks/>
              </p:cNvGrpSpPr>
              <p:nvPr/>
            </p:nvGrpSpPr>
            <p:grpSpPr bwMode="auto">
              <a:xfrm>
                <a:off x="2466" y="1727"/>
                <a:ext cx="622" cy="403"/>
                <a:chOff x="2466" y="1727"/>
                <a:chExt cx="622" cy="403"/>
              </a:xfrm>
            </p:grpSpPr>
            <p:sp>
              <p:nvSpPr>
                <p:cNvPr id="75863" name="Rectangle 75">
                  <a:extLst>
                    <a:ext uri="{FF2B5EF4-FFF2-40B4-BE49-F238E27FC236}">
                      <a16:creationId xmlns:a16="http://schemas.microsoft.com/office/drawing/2014/main" id="{242455EF-5870-4620-A314-545C27992D03}"/>
                    </a:ext>
                  </a:extLst>
                </p:cNvPr>
                <p:cNvSpPr>
                  <a:spLocks noChangeArrowheads="1"/>
                </p:cNvSpPr>
                <p:nvPr/>
              </p:nvSpPr>
              <p:spPr bwMode="auto">
                <a:xfrm>
                  <a:off x="2509" y="1727"/>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180</a:t>
                  </a:r>
                </a:p>
                <a:p>
                  <a:pPr algn="ctr">
                    <a:spcBef>
                      <a:spcPct val="0"/>
                    </a:spcBef>
                    <a:buFontTx/>
                    <a:buNone/>
                  </a:pPr>
                  <a:endParaRPr lang="en-US" altLang="en-US" sz="1800"/>
                </a:p>
              </p:txBody>
            </p:sp>
            <p:sp>
              <p:nvSpPr>
                <p:cNvPr id="75864" name="Rectangle 76">
                  <a:extLst>
                    <a:ext uri="{FF2B5EF4-FFF2-40B4-BE49-F238E27FC236}">
                      <a16:creationId xmlns:a16="http://schemas.microsoft.com/office/drawing/2014/main" id="{14B62B27-0694-4AF7-BE9D-6535FF43B516}"/>
                    </a:ext>
                  </a:extLst>
                </p:cNvPr>
                <p:cNvSpPr>
                  <a:spLocks noChangeArrowheads="1"/>
                </p:cNvSpPr>
                <p:nvPr/>
              </p:nvSpPr>
              <p:spPr bwMode="auto">
                <a:xfrm>
                  <a:off x="2466" y="1727"/>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6" name="Group 77">
                <a:extLst>
                  <a:ext uri="{FF2B5EF4-FFF2-40B4-BE49-F238E27FC236}">
                    <a16:creationId xmlns:a16="http://schemas.microsoft.com/office/drawing/2014/main" id="{240F8D9B-3D89-49FE-A367-C6B029E239BE}"/>
                  </a:ext>
                </a:extLst>
              </p:cNvPr>
              <p:cNvGrpSpPr>
                <a:grpSpLocks/>
              </p:cNvGrpSpPr>
              <p:nvPr/>
            </p:nvGrpSpPr>
            <p:grpSpPr bwMode="auto">
              <a:xfrm>
                <a:off x="3088" y="1727"/>
                <a:ext cx="641" cy="403"/>
                <a:chOff x="3088" y="1727"/>
                <a:chExt cx="641" cy="403"/>
              </a:xfrm>
            </p:grpSpPr>
            <p:sp>
              <p:nvSpPr>
                <p:cNvPr id="75861" name="Rectangle 78">
                  <a:extLst>
                    <a:ext uri="{FF2B5EF4-FFF2-40B4-BE49-F238E27FC236}">
                      <a16:creationId xmlns:a16="http://schemas.microsoft.com/office/drawing/2014/main" id="{F1D05AEA-81C2-40CF-AB1F-85B816925E0D}"/>
                    </a:ext>
                  </a:extLst>
                </p:cNvPr>
                <p:cNvSpPr>
                  <a:spLocks noChangeArrowheads="1"/>
                </p:cNvSpPr>
                <p:nvPr/>
              </p:nvSpPr>
              <p:spPr bwMode="auto">
                <a:xfrm>
                  <a:off x="3131" y="1727"/>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7,338</a:t>
                  </a:r>
                </a:p>
                <a:p>
                  <a:pPr algn="ctr">
                    <a:spcBef>
                      <a:spcPct val="0"/>
                    </a:spcBef>
                    <a:buFontTx/>
                    <a:buNone/>
                  </a:pPr>
                  <a:endParaRPr lang="en-US" altLang="en-US" sz="1800"/>
                </a:p>
              </p:txBody>
            </p:sp>
            <p:sp>
              <p:nvSpPr>
                <p:cNvPr id="75862" name="Rectangle 79">
                  <a:extLst>
                    <a:ext uri="{FF2B5EF4-FFF2-40B4-BE49-F238E27FC236}">
                      <a16:creationId xmlns:a16="http://schemas.microsoft.com/office/drawing/2014/main" id="{EE6621DC-7E67-4462-9516-2081669A319D}"/>
                    </a:ext>
                  </a:extLst>
                </p:cNvPr>
                <p:cNvSpPr>
                  <a:spLocks noChangeArrowheads="1"/>
                </p:cNvSpPr>
                <p:nvPr/>
              </p:nvSpPr>
              <p:spPr bwMode="auto">
                <a:xfrm>
                  <a:off x="3088" y="1727"/>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7" name="Group 80">
                <a:extLst>
                  <a:ext uri="{FF2B5EF4-FFF2-40B4-BE49-F238E27FC236}">
                    <a16:creationId xmlns:a16="http://schemas.microsoft.com/office/drawing/2014/main" id="{C3E045E9-620E-42C4-9FD7-B08B9376A6CC}"/>
                  </a:ext>
                </a:extLst>
              </p:cNvPr>
              <p:cNvGrpSpPr>
                <a:grpSpLocks/>
              </p:cNvGrpSpPr>
              <p:nvPr/>
            </p:nvGrpSpPr>
            <p:grpSpPr bwMode="auto">
              <a:xfrm>
                <a:off x="0" y="2130"/>
                <a:ext cx="420" cy="403"/>
                <a:chOff x="0" y="2130"/>
                <a:chExt cx="420" cy="403"/>
              </a:xfrm>
            </p:grpSpPr>
            <p:sp>
              <p:nvSpPr>
                <p:cNvPr id="75859" name="Rectangle 81">
                  <a:extLst>
                    <a:ext uri="{FF2B5EF4-FFF2-40B4-BE49-F238E27FC236}">
                      <a16:creationId xmlns:a16="http://schemas.microsoft.com/office/drawing/2014/main" id="{06E62BE6-5186-4DC2-A0F6-D4A100841577}"/>
                    </a:ext>
                  </a:extLst>
                </p:cNvPr>
                <p:cNvSpPr>
                  <a:spLocks noChangeArrowheads="1"/>
                </p:cNvSpPr>
                <p:nvPr/>
              </p:nvSpPr>
              <p:spPr bwMode="auto">
                <a:xfrm>
                  <a:off x="43" y="2130"/>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a</a:t>
                  </a:r>
                  <a:r>
                    <a:rPr lang="en-US" altLang="en-US" sz="1800" baseline="-30000">
                      <a:cs typeface="Times New Roman" panose="02020603050405020304" pitchFamily="18" charset="0"/>
                    </a:rPr>
                    <a:t>3</a:t>
                  </a:r>
                  <a:endParaRPr lang="en-US" altLang="en-US" sz="1800">
                    <a:cs typeface="Times New Roman" panose="02020603050405020304" pitchFamily="18" charset="0"/>
                  </a:endParaRPr>
                </a:p>
                <a:p>
                  <a:pPr algn="ctr">
                    <a:spcBef>
                      <a:spcPct val="0"/>
                    </a:spcBef>
                    <a:buFontTx/>
                    <a:buNone/>
                  </a:pPr>
                  <a:endParaRPr lang="en-US" altLang="en-US" sz="1800"/>
                </a:p>
              </p:txBody>
            </p:sp>
            <p:sp>
              <p:nvSpPr>
                <p:cNvPr id="75860" name="Rectangle 82">
                  <a:extLst>
                    <a:ext uri="{FF2B5EF4-FFF2-40B4-BE49-F238E27FC236}">
                      <a16:creationId xmlns:a16="http://schemas.microsoft.com/office/drawing/2014/main" id="{B59B688F-7190-4F5C-9F65-D8FA423A0E29}"/>
                    </a:ext>
                  </a:extLst>
                </p:cNvPr>
                <p:cNvSpPr>
                  <a:spLocks noChangeArrowheads="1"/>
                </p:cNvSpPr>
                <p:nvPr/>
              </p:nvSpPr>
              <p:spPr bwMode="auto">
                <a:xfrm>
                  <a:off x="0" y="2130"/>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8" name="Group 83">
                <a:extLst>
                  <a:ext uri="{FF2B5EF4-FFF2-40B4-BE49-F238E27FC236}">
                    <a16:creationId xmlns:a16="http://schemas.microsoft.com/office/drawing/2014/main" id="{F3D6A09C-796C-48A3-919D-DDB004BFEDAD}"/>
                  </a:ext>
                </a:extLst>
              </p:cNvPr>
              <p:cNvGrpSpPr>
                <a:grpSpLocks/>
              </p:cNvGrpSpPr>
              <p:nvPr/>
            </p:nvGrpSpPr>
            <p:grpSpPr bwMode="auto">
              <a:xfrm>
                <a:off x="420" y="2130"/>
                <a:ext cx="783" cy="403"/>
                <a:chOff x="420" y="2130"/>
                <a:chExt cx="783" cy="403"/>
              </a:xfrm>
            </p:grpSpPr>
            <p:sp>
              <p:nvSpPr>
                <p:cNvPr id="75857" name="Rectangle 84">
                  <a:extLst>
                    <a:ext uri="{FF2B5EF4-FFF2-40B4-BE49-F238E27FC236}">
                      <a16:creationId xmlns:a16="http://schemas.microsoft.com/office/drawing/2014/main" id="{FDC586FB-BEDD-4951-AE4E-73F7D3C0CC2D}"/>
                    </a:ext>
                  </a:extLst>
                </p:cNvPr>
                <p:cNvSpPr>
                  <a:spLocks noChangeArrowheads="1"/>
                </p:cNvSpPr>
                <p:nvPr/>
              </p:nvSpPr>
              <p:spPr bwMode="auto">
                <a:xfrm>
                  <a:off x="463" y="2130"/>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11569199,8</a:t>
                  </a:r>
                </a:p>
                <a:p>
                  <a:pPr algn="ctr">
                    <a:spcBef>
                      <a:spcPct val="0"/>
                    </a:spcBef>
                    <a:buFontTx/>
                    <a:buNone/>
                  </a:pPr>
                  <a:endParaRPr lang="en-US" altLang="en-US" sz="1800"/>
                </a:p>
              </p:txBody>
            </p:sp>
            <p:sp>
              <p:nvSpPr>
                <p:cNvPr id="75858" name="Rectangle 85">
                  <a:extLst>
                    <a:ext uri="{FF2B5EF4-FFF2-40B4-BE49-F238E27FC236}">
                      <a16:creationId xmlns:a16="http://schemas.microsoft.com/office/drawing/2014/main" id="{5F0325EA-0445-4772-819A-55B7A1A56742}"/>
                    </a:ext>
                  </a:extLst>
                </p:cNvPr>
                <p:cNvSpPr>
                  <a:spLocks noChangeArrowheads="1"/>
                </p:cNvSpPr>
                <p:nvPr/>
              </p:nvSpPr>
              <p:spPr bwMode="auto">
                <a:xfrm>
                  <a:off x="420" y="2130"/>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09" name="Group 86">
                <a:extLst>
                  <a:ext uri="{FF2B5EF4-FFF2-40B4-BE49-F238E27FC236}">
                    <a16:creationId xmlns:a16="http://schemas.microsoft.com/office/drawing/2014/main" id="{48127CE8-2DB5-45CC-A4A2-BFEFB03E903C}"/>
                  </a:ext>
                </a:extLst>
              </p:cNvPr>
              <p:cNvGrpSpPr>
                <a:grpSpLocks/>
              </p:cNvGrpSpPr>
              <p:nvPr/>
            </p:nvGrpSpPr>
            <p:grpSpPr bwMode="auto">
              <a:xfrm>
                <a:off x="1203" y="2130"/>
                <a:ext cx="622" cy="403"/>
                <a:chOff x="1203" y="2130"/>
                <a:chExt cx="622" cy="403"/>
              </a:xfrm>
            </p:grpSpPr>
            <p:sp>
              <p:nvSpPr>
                <p:cNvPr id="75855" name="Rectangle 87">
                  <a:extLst>
                    <a:ext uri="{FF2B5EF4-FFF2-40B4-BE49-F238E27FC236}">
                      <a16:creationId xmlns:a16="http://schemas.microsoft.com/office/drawing/2014/main" id="{2B7D0EF9-57C6-4C18-9295-03283AE493E4}"/>
                    </a:ext>
                  </a:extLst>
                </p:cNvPr>
                <p:cNvSpPr>
                  <a:spLocks noChangeArrowheads="1"/>
                </p:cNvSpPr>
                <p:nvPr/>
              </p:nvSpPr>
              <p:spPr bwMode="auto">
                <a:xfrm>
                  <a:off x="1246" y="2130"/>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130</a:t>
                  </a:r>
                </a:p>
                <a:p>
                  <a:pPr algn="ctr">
                    <a:spcBef>
                      <a:spcPct val="0"/>
                    </a:spcBef>
                    <a:buFontTx/>
                    <a:buNone/>
                  </a:pPr>
                  <a:endParaRPr lang="en-US" altLang="en-US" sz="1800"/>
                </a:p>
              </p:txBody>
            </p:sp>
            <p:sp>
              <p:nvSpPr>
                <p:cNvPr id="75856" name="Rectangle 88">
                  <a:extLst>
                    <a:ext uri="{FF2B5EF4-FFF2-40B4-BE49-F238E27FC236}">
                      <a16:creationId xmlns:a16="http://schemas.microsoft.com/office/drawing/2014/main" id="{E1CFDF44-4B28-45E8-ADAB-D2A51A809DBE}"/>
                    </a:ext>
                  </a:extLst>
                </p:cNvPr>
                <p:cNvSpPr>
                  <a:spLocks noChangeArrowheads="1"/>
                </p:cNvSpPr>
                <p:nvPr/>
              </p:nvSpPr>
              <p:spPr bwMode="auto">
                <a:xfrm>
                  <a:off x="1203" y="2130"/>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0" name="Group 89">
                <a:extLst>
                  <a:ext uri="{FF2B5EF4-FFF2-40B4-BE49-F238E27FC236}">
                    <a16:creationId xmlns:a16="http://schemas.microsoft.com/office/drawing/2014/main" id="{696BBC21-AB41-4FAC-A127-97E3FC50B012}"/>
                  </a:ext>
                </a:extLst>
              </p:cNvPr>
              <p:cNvGrpSpPr>
                <a:grpSpLocks/>
              </p:cNvGrpSpPr>
              <p:nvPr/>
            </p:nvGrpSpPr>
            <p:grpSpPr bwMode="auto">
              <a:xfrm>
                <a:off x="1825" y="2130"/>
                <a:ext cx="641" cy="403"/>
                <a:chOff x="1825" y="2130"/>
                <a:chExt cx="641" cy="403"/>
              </a:xfrm>
            </p:grpSpPr>
            <p:sp>
              <p:nvSpPr>
                <p:cNvPr id="75853" name="Rectangle 90">
                  <a:extLst>
                    <a:ext uri="{FF2B5EF4-FFF2-40B4-BE49-F238E27FC236}">
                      <a16:creationId xmlns:a16="http://schemas.microsoft.com/office/drawing/2014/main" id="{AD79C13A-010C-4D7D-955B-374DD99AB4C5}"/>
                    </a:ext>
                  </a:extLst>
                </p:cNvPr>
                <p:cNvSpPr>
                  <a:spLocks noChangeArrowheads="1"/>
                </p:cNvSpPr>
                <p:nvPr/>
              </p:nvSpPr>
              <p:spPr bwMode="auto">
                <a:xfrm>
                  <a:off x="1868" y="2130"/>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5,327</a:t>
                  </a:r>
                </a:p>
                <a:p>
                  <a:pPr algn="ctr">
                    <a:spcBef>
                      <a:spcPct val="0"/>
                    </a:spcBef>
                    <a:buFontTx/>
                    <a:buNone/>
                  </a:pPr>
                  <a:endParaRPr lang="en-US" altLang="en-US" sz="1800"/>
                </a:p>
              </p:txBody>
            </p:sp>
            <p:sp>
              <p:nvSpPr>
                <p:cNvPr id="75854" name="Rectangle 91">
                  <a:extLst>
                    <a:ext uri="{FF2B5EF4-FFF2-40B4-BE49-F238E27FC236}">
                      <a16:creationId xmlns:a16="http://schemas.microsoft.com/office/drawing/2014/main" id="{8BED16BA-A7E0-462D-B060-8FF11C207A53}"/>
                    </a:ext>
                  </a:extLst>
                </p:cNvPr>
                <p:cNvSpPr>
                  <a:spLocks noChangeArrowheads="1"/>
                </p:cNvSpPr>
                <p:nvPr/>
              </p:nvSpPr>
              <p:spPr bwMode="auto">
                <a:xfrm>
                  <a:off x="1825" y="2130"/>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1" name="Group 92">
                <a:extLst>
                  <a:ext uri="{FF2B5EF4-FFF2-40B4-BE49-F238E27FC236}">
                    <a16:creationId xmlns:a16="http://schemas.microsoft.com/office/drawing/2014/main" id="{54DEC017-6FED-4A33-A447-DED6752B3F47}"/>
                  </a:ext>
                </a:extLst>
              </p:cNvPr>
              <p:cNvGrpSpPr>
                <a:grpSpLocks/>
              </p:cNvGrpSpPr>
              <p:nvPr/>
            </p:nvGrpSpPr>
            <p:grpSpPr bwMode="auto">
              <a:xfrm>
                <a:off x="2466" y="2130"/>
                <a:ext cx="622" cy="403"/>
                <a:chOff x="2466" y="2130"/>
                <a:chExt cx="622" cy="403"/>
              </a:xfrm>
            </p:grpSpPr>
            <p:sp>
              <p:nvSpPr>
                <p:cNvPr id="75851" name="Rectangle 93">
                  <a:extLst>
                    <a:ext uri="{FF2B5EF4-FFF2-40B4-BE49-F238E27FC236}">
                      <a16:creationId xmlns:a16="http://schemas.microsoft.com/office/drawing/2014/main" id="{F1C6A58A-25C1-4AE3-AEFD-07AEF59B9A3E}"/>
                    </a:ext>
                  </a:extLst>
                </p:cNvPr>
                <p:cNvSpPr>
                  <a:spLocks noChangeArrowheads="1"/>
                </p:cNvSpPr>
                <p:nvPr/>
              </p:nvSpPr>
              <p:spPr bwMode="auto">
                <a:xfrm>
                  <a:off x="2509" y="2130"/>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190</a:t>
                  </a:r>
                </a:p>
                <a:p>
                  <a:pPr algn="ctr">
                    <a:spcBef>
                      <a:spcPct val="0"/>
                    </a:spcBef>
                    <a:buFontTx/>
                    <a:buNone/>
                  </a:pPr>
                  <a:endParaRPr lang="en-US" altLang="en-US" sz="1800"/>
                </a:p>
              </p:txBody>
            </p:sp>
            <p:sp>
              <p:nvSpPr>
                <p:cNvPr id="75852" name="Rectangle 94">
                  <a:extLst>
                    <a:ext uri="{FF2B5EF4-FFF2-40B4-BE49-F238E27FC236}">
                      <a16:creationId xmlns:a16="http://schemas.microsoft.com/office/drawing/2014/main" id="{45394097-E559-45E8-B5A7-A13A1DE80A34}"/>
                    </a:ext>
                  </a:extLst>
                </p:cNvPr>
                <p:cNvSpPr>
                  <a:spLocks noChangeArrowheads="1"/>
                </p:cNvSpPr>
                <p:nvPr/>
              </p:nvSpPr>
              <p:spPr bwMode="auto">
                <a:xfrm>
                  <a:off x="2466" y="2130"/>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2" name="Group 95">
                <a:extLst>
                  <a:ext uri="{FF2B5EF4-FFF2-40B4-BE49-F238E27FC236}">
                    <a16:creationId xmlns:a16="http://schemas.microsoft.com/office/drawing/2014/main" id="{1D28ECE8-DCF2-4F60-8286-5F24DF2C751A}"/>
                  </a:ext>
                </a:extLst>
              </p:cNvPr>
              <p:cNvGrpSpPr>
                <a:grpSpLocks/>
              </p:cNvGrpSpPr>
              <p:nvPr/>
            </p:nvGrpSpPr>
            <p:grpSpPr bwMode="auto">
              <a:xfrm>
                <a:off x="3088" y="2130"/>
                <a:ext cx="641" cy="403"/>
                <a:chOff x="3088" y="2130"/>
                <a:chExt cx="641" cy="403"/>
              </a:xfrm>
            </p:grpSpPr>
            <p:sp>
              <p:nvSpPr>
                <p:cNvPr id="75849" name="Rectangle 96">
                  <a:extLst>
                    <a:ext uri="{FF2B5EF4-FFF2-40B4-BE49-F238E27FC236}">
                      <a16:creationId xmlns:a16="http://schemas.microsoft.com/office/drawing/2014/main" id="{AF164DDB-FA4B-41A8-B69F-8DC4D4D78670}"/>
                    </a:ext>
                  </a:extLst>
                </p:cNvPr>
                <p:cNvSpPr>
                  <a:spLocks noChangeArrowheads="1"/>
                </p:cNvSpPr>
                <p:nvPr/>
              </p:nvSpPr>
              <p:spPr bwMode="auto">
                <a:xfrm>
                  <a:off x="3131" y="2130"/>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7,737</a:t>
                  </a:r>
                </a:p>
                <a:p>
                  <a:pPr algn="ctr">
                    <a:spcBef>
                      <a:spcPct val="0"/>
                    </a:spcBef>
                    <a:buFontTx/>
                    <a:buNone/>
                  </a:pPr>
                  <a:endParaRPr lang="en-US" altLang="en-US" sz="1800"/>
                </a:p>
              </p:txBody>
            </p:sp>
            <p:sp>
              <p:nvSpPr>
                <p:cNvPr id="75850" name="Rectangle 97">
                  <a:extLst>
                    <a:ext uri="{FF2B5EF4-FFF2-40B4-BE49-F238E27FC236}">
                      <a16:creationId xmlns:a16="http://schemas.microsoft.com/office/drawing/2014/main" id="{595817CD-1803-438D-9EF8-D4F2B438D095}"/>
                    </a:ext>
                  </a:extLst>
                </p:cNvPr>
                <p:cNvSpPr>
                  <a:spLocks noChangeArrowheads="1"/>
                </p:cNvSpPr>
                <p:nvPr/>
              </p:nvSpPr>
              <p:spPr bwMode="auto">
                <a:xfrm>
                  <a:off x="3088" y="2130"/>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3" name="Group 98">
                <a:extLst>
                  <a:ext uri="{FF2B5EF4-FFF2-40B4-BE49-F238E27FC236}">
                    <a16:creationId xmlns:a16="http://schemas.microsoft.com/office/drawing/2014/main" id="{E96BC50D-2DE8-4B4F-B29B-E5E6A0236E8A}"/>
                  </a:ext>
                </a:extLst>
              </p:cNvPr>
              <p:cNvGrpSpPr>
                <a:grpSpLocks/>
              </p:cNvGrpSpPr>
              <p:nvPr/>
            </p:nvGrpSpPr>
            <p:grpSpPr bwMode="auto">
              <a:xfrm>
                <a:off x="0" y="2533"/>
                <a:ext cx="420" cy="403"/>
                <a:chOff x="0" y="2533"/>
                <a:chExt cx="420" cy="403"/>
              </a:xfrm>
            </p:grpSpPr>
            <p:sp>
              <p:nvSpPr>
                <p:cNvPr id="75847" name="Rectangle 99">
                  <a:extLst>
                    <a:ext uri="{FF2B5EF4-FFF2-40B4-BE49-F238E27FC236}">
                      <a16:creationId xmlns:a16="http://schemas.microsoft.com/office/drawing/2014/main" id="{45428CDF-01E5-4388-8748-894D383E3DA2}"/>
                    </a:ext>
                  </a:extLst>
                </p:cNvPr>
                <p:cNvSpPr>
                  <a:spLocks noChangeArrowheads="1"/>
                </p:cNvSpPr>
                <p:nvPr/>
              </p:nvSpPr>
              <p:spPr bwMode="auto">
                <a:xfrm>
                  <a:off x="43" y="2533"/>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a</a:t>
                  </a:r>
                  <a:r>
                    <a:rPr lang="en-US" altLang="en-US" sz="1800" baseline="-30000">
                      <a:cs typeface="Times New Roman" panose="02020603050405020304" pitchFamily="18" charset="0"/>
                    </a:rPr>
                    <a:t>4</a:t>
                  </a:r>
                  <a:endParaRPr lang="en-US" altLang="en-US" sz="1800">
                    <a:cs typeface="Times New Roman" panose="02020603050405020304" pitchFamily="18" charset="0"/>
                  </a:endParaRPr>
                </a:p>
                <a:p>
                  <a:pPr algn="ctr">
                    <a:spcBef>
                      <a:spcPct val="0"/>
                    </a:spcBef>
                    <a:buFontTx/>
                    <a:buNone/>
                  </a:pPr>
                  <a:endParaRPr lang="en-US" altLang="en-US" sz="1800"/>
                </a:p>
              </p:txBody>
            </p:sp>
            <p:sp>
              <p:nvSpPr>
                <p:cNvPr id="75848" name="Rectangle 100">
                  <a:extLst>
                    <a:ext uri="{FF2B5EF4-FFF2-40B4-BE49-F238E27FC236}">
                      <a16:creationId xmlns:a16="http://schemas.microsoft.com/office/drawing/2014/main" id="{6CCA3791-BCE7-4D5B-B0B6-EF52FAB2A5A0}"/>
                    </a:ext>
                  </a:extLst>
                </p:cNvPr>
                <p:cNvSpPr>
                  <a:spLocks noChangeArrowheads="1"/>
                </p:cNvSpPr>
                <p:nvPr/>
              </p:nvSpPr>
              <p:spPr bwMode="auto">
                <a:xfrm>
                  <a:off x="0" y="2533"/>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4" name="Group 101">
                <a:extLst>
                  <a:ext uri="{FF2B5EF4-FFF2-40B4-BE49-F238E27FC236}">
                    <a16:creationId xmlns:a16="http://schemas.microsoft.com/office/drawing/2014/main" id="{ABABE8C5-FDB9-45A2-977B-5C3EFB825423}"/>
                  </a:ext>
                </a:extLst>
              </p:cNvPr>
              <p:cNvGrpSpPr>
                <a:grpSpLocks/>
              </p:cNvGrpSpPr>
              <p:nvPr/>
            </p:nvGrpSpPr>
            <p:grpSpPr bwMode="auto">
              <a:xfrm>
                <a:off x="420" y="2533"/>
                <a:ext cx="783" cy="403"/>
                <a:chOff x="420" y="2533"/>
                <a:chExt cx="783" cy="403"/>
              </a:xfrm>
            </p:grpSpPr>
            <p:sp>
              <p:nvSpPr>
                <p:cNvPr id="75845" name="Rectangle 102">
                  <a:extLst>
                    <a:ext uri="{FF2B5EF4-FFF2-40B4-BE49-F238E27FC236}">
                      <a16:creationId xmlns:a16="http://schemas.microsoft.com/office/drawing/2014/main" id="{8DAA752A-EEEF-4061-8D82-5AE08F2A8711}"/>
                    </a:ext>
                  </a:extLst>
                </p:cNvPr>
                <p:cNvSpPr>
                  <a:spLocks noChangeArrowheads="1"/>
                </p:cNvSpPr>
                <p:nvPr/>
              </p:nvSpPr>
              <p:spPr bwMode="auto">
                <a:xfrm>
                  <a:off x="463" y="2533"/>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- 264917531</a:t>
                  </a:r>
                </a:p>
                <a:p>
                  <a:pPr algn="ctr">
                    <a:spcBef>
                      <a:spcPct val="0"/>
                    </a:spcBef>
                    <a:buFontTx/>
                    <a:buNone/>
                  </a:pPr>
                  <a:endParaRPr lang="en-US" altLang="en-US" sz="1800"/>
                </a:p>
              </p:txBody>
            </p:sp>
            <p:sp>
              <p:nvSpPr>
                <p:cNvPr id="75846" name="Rectangle 103">
                  <a:extLst>
                    <a:ext uri="{FF2B5EF4-FFF2-40B4-BE49-F238E27FC236}">
                      <a16:creationId xmlns:a16="http://schemas.microsoft.com/office/drawing/2014/main" id="{1C8C0264-8D05-4C18-880F-0CDB1AE51441}"/>
                    </a:ext>
                  </a:extLst>
                </p:cNvPr>
                <p:cNvSpPr>
                  <a:spLocks noChangeArrowheads="1"/>
                </p:cNvSpPr>
                <p:nvPr/>
              </p:nvSpPr>
              <p:spPr bwMode="auto">
                <a:xfrm>
                  <a:off x="420" y="2533"/>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5" name="Group 104">
                <a:extLst>
                  <a:ext uri="{FF2B5EF4-FFF2-40B4-BE49-F238E27FC236}">
                    <a16:creationId xmlns:a16="http://schemas.microsoft.com/office/drawing/2014/main" id="{3248A9BC-4F46-4F8C-AD34-7AB9A12B7DAE}"/>
                  </a:ext>
                </a:extLst>
              </p:cNvPr>
              <p:cNvGrpSpPr>
                <a:grpSpLocks/>
              </p:cNvGrpSpPr>
              <p:nvPr/>
            </p:nvGrpSpPr>
            <p:grpSpPr bwMode="auto">
              <a:xfrm>
                <a:off x="1203" y="2533"/>
                <a:ext cx="622" cy="403"/>
                <a:chOff x="1203" y="2533"/>
                <a:chExt cx="622" cy="403"/>
              </a:xfrm>
            </p:grpSpPr>
            <p:sp>
              <p:nvSpPr>
                <p:cNvPr id="75843" name="Rectangle 105">
                  <a:extLst>
                    <a:ext uri="{FF2B5EF4-FFF2-40B4-BE49-F238E27FC236}">
                      <a16:creationId xmlns:a16="http://schemas.microsoft.com/office/drawing/2014/main" id="{EBE0B23B-A762-4686-A9FF-7BD9BEEA14CC}"/>
                    </a:ext>
                  </a:extLst>
                </p:cNvPr>
                <p:cNvSpPr>
                  <a:spLocks noChangeArrowheads="1"/>
                </p:cNvSpPr>
                <p:nvPr/>
              </p:nvSpPr>
              <p:spPr bwMode="auto">
                <a:xfrm>
                  <a:off x="1246" y="2533"/>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140</a:t>
                  </a:r>
                </a:p>
                <a:p>
                  <a:pPr algn="ctr">
                    <a:spcBef>
                      <a:spcPct val="0"/>
                    </a:spcBef>
                    <a:buFontTx/>
                    <a:buNone/>
                  </a:pPr>
                  <a:endParaRPr lang="en-US" altLang="en-US" sz="1800"/>
                </a:p>
              </p:txBody>
            </p:sp>
            <p:sp>
              <p:nvSpPr>
                <p:cNvPr id="75844" name="Rectangle 106">
                  <a:extLst>
                    <a:ext uri="{FF2B5EF4-FFF2-40B4-BE49-F238E27FC236}">
                      <a16:creationId xmlns:a16="http://schemas.microsoft.com/office/drawing/2014/main" id="{6307D41B-5A78-44F7-A6F2-19850582FCB0}"/>
                    </a:ext>
                  </a:extLst>
                </p:cNvPr>
                <p:cNvSpPr>
                  <a:spLocks noChangeArrowheads="1"/>
                </p:cNvSpPr>
                <p:nvPr/>
              </p:nvSpPr>
              <p:spPr bwMode="auto">
                <a:xfrm>
                  <a:off x="1203" y="2533"/>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6" name="Group 107">
                <a:extLst>
                  <a:ext uri="{FF2B5EF4-FFF2-40B4-BE49-F238E27FC236}">
                    <a16:creationId xmlns:a16="http://schemas.microsoft.com/office/drawing/2014/main" id="{9B5B8FB1-052D-4684-9CD3-F77DB7B49AAA}"/>
                  </a:ext>
                </a:extLst>
              </p:cNvPr>
              <p:cNvGrpSpPr>
                <a:grpSpLocks/>
              </p:cNvGrpSpPr>
              <p:nvPr/>
            </p:nvGrpSpPr>
            <p:grpSpPr bwMode="auto">
              <a:xfrm>
                <a:off x="1825" y="2533"/>
                <a:ext cx="641" cy="403"/>
                <a:chOff x="1825" y="2533"/>
                <a:chExt cx="641" cy="403"/>
              </a:xfrm>
            </p:grpSpPr>
            <p:sp>
              <p:nvSpPr>
                <p:cNvPr id="75841" name="Rectangle 108">
                  <a:extLst>
                    <a:ext uri="{FF2B5EF4-FFF2-40B4-BE49-F238E27FC236}">
                      <a16:creationId xmlns:a16="http://schemas.microsoft.com/office/drawing/2014/main" id="{21C27816-0768-4FD2-8829-840855A58A2F}"/>
                    </a:ext>
                  </a:extLst>
                </p:cNvPr>
                <p:cNvSpPr>
                  <a:spLocks noChangeArrowheads="1"/>
                </p:cNvSpPr>
                <p:nvPr/>
              </p:nvSpPr>
              <p:spPr bwMode="auto">
                <a:xfrm>
                  <a:off x="1868" y="2533"/>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5,733</a:t>
                  </a:r>
                </a:p>
                <a:p>
                  <a:pPr algn="ctr">
                    <a:spcBef>
                      <a:spcPct val="0"/>
                    </a:spcBef>
                    <a:buFontTx/>
                    <a:buNone/>
                  </a:pPr>
                  <a:endParaRPr lang="en-US" altLang="en-US" sz="1800"/>
                </a:p>
              </p:txBody>
            </p:sp>
            <p:sp>
              <p:nvSpPr>
                <p:cNvPr id="75842" name="Rectangle 109">
                  <a:extLst>
                    <a:ext uri="{FF2B5EF4-FFF2-40B4-BE49-F238E27FC236}">
                      <a16:creationId xmlns:a16="http://schemas.microsoft.com/office/drawing/2014/main" id="{ADA9DD65-B51B-4A8D-870D-C7567E5F80EF}"/>
                    </a:ext>
                  </a:extLst>
                </p:cNvPr>
                <p:cNvSpPr>
                  <a:spLocks noChangeArrowheads="1"/>
                </p:cNvSpPr>
                <p:nvPr/>
              </p:nvSpPr>
              <p:spPr bwMode="auto">
                <a:xfrm>
                  <a:off x="1825" y="2533"/>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7" name="Group 110">
                <a:extLst>
                  <a:ext uri="{FF2B5EF4-FFF2-40B4-BE49-F238E27FC236}">
                    <a16:creationId xmlns:a16="http://schemas.microsoft.com/office/drawing/2014/main" id="{3AD4DA45-6F86-481A-9F23-3DE3FA9F2A70}"/>
                  </a:ext>
                </a:extLst>
              </p:cNvPr>
              <p:cNvGrpSpPr>
                <a:grpSpLocks/>
              </p:cNvGrpSpPr>
              <p:nvPr/>
            </p:nvGrpSpPr>
            <p:grpSpPr bwMode="auto">
              <a:xfrm>
                <a:off x="2466" y="2533"/>
                <a:ext cx="622" cy="403"/>
                <a:chOff x="2466" y="2533"/>
                <a:chExt cx="622" cy="403"/>
              </a:xfrm>
            </p:grpSpPr>
            <p:sp>
              <p:nvSpPr>
                <p:cNvPr id="75839" name="Rectangle 111">
                  <a:extLst>
                    <a:ext uri="{FF2B5EF4-FFF2-40B4-BE49-F238E27FC236}">
                      <a16:creationId xmlns:a16="http://schemas.microsoft.com/office/drawing/2014/main" id="{AFA1EC7D-01AE-43C8-908B-C5C1B7650F3D}"/>
                    </a:ext>
                  </a:extLst>
                </p:cNvPr>
                <p:cNvSpPr>
                  <a:spLocks noChangeArrowheads="1"/>
                </p:cNvSpPr>
                <p:nvPr/>
              </p:nvSpPr>
              <p:spPr bwMode="auto">
                <a:xfrm>
                  <a:off x="2509" y="2533"/>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200</a:t>
                  </a:r>
                </a:p>
                <a:p>
                  <a:pPr algn="ctr">
                    <a:spcBef>
                      <a:spcPct val="0"/>
                    </a:spcBef>
                    <a:buFontTx/>
                    <a:buNone/>
                  </a:pPr>
                  <a:endParaRPr lang="en-US" altLang="en-US" sz="1800"/>
                </a:p>
              </p:txBody>
            </p:sp>
            <p:sp>
              <p:nvSpPr>
                <p:cNvPr id="75840" name="Rectangle 112">
                  <a:extLst>
                    <a:ext uri="{FF2B5EF4-FFF2-40B4-BE49-F238E27FC236}">
                      <a16:creationId xmlns:a16="http://schemas.microsoft.com/office/drawing/2014/main" id="{B2FF1923-1E68-4D3B-9669-CD7CA6A54425}"/>
                    </a:ext>
                  </a:extLst>
                </p:cNvPr>
                <p:cNvSpPr>
                  <a:spLocks noChangeArrowheads="1"/>
                </p:cNvSpPr>
                <p:nvPr/>
              </p:nvSpPr>
              <p:spPr bwMode="auto">
                <a:xfrm>
                  <a:off x="2466" y="2533"/>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8" name="Group 113">
                <a:extLst>
                  <a:ext uri="{FF2B5EF4-FFF2-40B4-BE49-F238E27FC236}">
                    <a16:creationId xmlns:a16="http://schemas.microsoft.com/office/drawing/2014/main" id="{455FC646-2093-4449-938F-1C4E01CDCE68}"/>
                  </a:ext>
                </a:extLst>
              </p:cNvPr>
              <p:cNvGrpSpPr>
                <a:grpSpLocks/>
              </p:cNvGrpSpPr>
              <p:nvPr/>
            </p:nvGrpSpPr>
            <p:grpSpPr bwMode="auto">
              <a:xfrm>
                <a:off x="3088" y="2533"/>
                <a:ext cx="641" cy="403"/>
                <a:chOff x="3088" y="2533"/>
                <a:chExt cx="641" cy="403"/>
              </a:xfrm>
            </p:grpSpPr>
            <p:sp>
              <p:nvSpPr>
                <p:cNvPr id="75837" name="Rectangle 114">
                  <a:extLst>
                    <a:ext uri="{FF2B5EF4-FFF2-40B4-BE49-F238E27FC236}">
                      <a16:creationId xmlns:a16="http://schemas.microsoft.com/office/drawing/2014/main" id="{FDFF1A20-5DD3-4416-9807-83D8B544A300}"/>
                    </a:ext>
                  </a:extLst>
                </p:cNvPr>
                <p:cNvSpPr>
                  <a:spLocks noChangeArrowheads="1"/>
                </p:cNvSpPr>
                <p:nvPr/>
              </p:nvSpPr>
              <p:spPr bwMode="auto">
                <a:xfrm>
                  <a:off x="3131" y="2533"/>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8,137</a:t>
                  </a:r>
                </a:p>
                <a:p>
                  <a:pPr algn="ctr">
                    <a:spcBef>
                      <a:spcPct val="0"/>
                    </a:spcBef>
                    <a:buFontTx/>
                    <a:buNone/>
                  </a:pPr>
                  <a:endParaRPr lang="en-US" altLang="en-US" sz="1800"/>
                </a:p>
              </p:txBody>
            </p:sp>
            <p:sp>
              <p:nvSpPr>
                <p:cNvPr id="75838" name="Rectangle 115">
                  <a:extLst>
                    <a:ext uri="{FF2B5EF4-FFF2-40B4-BE49-F238E27FC236}">
                      <a16:creationId xmlns:a16="http://schemas.microsoft.com/office/drawing/2014/main" id="{1EBECE58-3085-4CBA-A6D7-A52E68C5FBFC}"/>
                    </a:ext>
                  </a:extLst>
                </p:cNvPr>
                <p:cNvSpPr>
                  <a:spLocks noChangeArrowheads="1"/>
                </p:cNvSpPr>
                <p:nvPr/>
              </p:nvSpPr>
              <p:spPr bwMode="auto">
                <a:xfrm>
                  <a:off x="3088" y="2533"/>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19" name="Group 116">
                <a:extLst>
                  <a:ext uri="{FF2B5EF4-FFF2-40B4-BE49-F238E27FC236}">
                    <a16:creationId xmlns:a16="http://schemas.microsoft.com/office/drawing/2014/main" id="{10BF27CE-E56F-4890-9F76-650DB52D842D}"/>
                  </a:ext>
                </a:extLst>
              </p:cNvPr>
              <p:cNvGrpSpPr>
                <a:grpSpLocks/>
              </p:cNvGrpSpPr>
              <p:nvPr/>
            </p:nvGrpSpPr>
            <p:grpSpPr bwMode="auto">
              <a:xfrm>
                <a:off x="0" y="2936"/>
                <a:ext cx="420" cy="403"/>
                <a:chOff x="0" y="2936"/>
                <a:chExt cx="420" cy="403"/>
              </a:xfrm>
            </p:grpSpPr>
            <p:sp>
              <p:nvSpPr>
                <p:cNvPr id="75835" name="Rectangle 117">
                  <a:extLst>
                    <a:ext uri="{FF2B5EF4-FFF2-40B4-BE49-F238E27FC236}">
                      <a16:creationId xmlns:a16="http://schemas.microsoft.com/office/drawing/2014/main" id="{83BBC501-E4C9-4F77-9808-ED34463298E0}"/>
                    </a:ext>
                  </a:extLst>
                </p:cNvPr>
                <p:cNvSpPr>
                  <a:spLocks noChangeArrowheads="1"/>
                </p:cNvSpPr>
                <p:nvPr/>
              </p:nvSpPr>
              <p:spPr bwMode="auto">
                <a:xfrm>
                  <a:off x="43" y="2936"/>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a</a:t>
                  </a:r>
                  <a:r>
                    <a:rPr lang="en-US" altLang="en-US" sz="1800" baseline="-30000">
                      <a:cs typeface="Times New Roman" panose="02020603050405020304" pitchFamily="18" charset="0"/>
                    </a:rPr>
                    <a:t>5</a:t>
                  </a:r>
                  <a:endParaRPr lang="en-US" altLang="en-US" sz="1800">
                    <a:cs typeface="Times New Roman" panose="02020603050405020304" pitchFamily="18" charset="0"/>
                  </a:endParaRPr>
                </a:p>
                <a:p>
                  <a:pPr algn="ctr">
                    <a:spcBef>
                      <a:spcPct val="0"/>
                    </a:spcBef>
                    <a:buFontTx/>
                    <a:buNone/>
                  </a:pPr>
                  <a:endParaRPr lang="en-US" altLang="en-US" sz="1800"/>
                </a:p>
              </p:txBody>
            </p:sp>
            <p:sp>
              <p:nvSpPr>
                <p:cNvPr id="75836" name="Rectangle 118">
                  <a:extLst>
                    <a:ext uri="{FF2B5EF4-FFF2-40B4-BE49-F238E27FC236}">
                      <a16:creationId xmlns:a16="http://schemas.microsoft.com/office/drawing/2014/main" id="{23C3F4ED-19B9-4318-926F-0A6F45DCA162}"/>
                    </a:ext>
                  </a:extLst>
                </p:cNvPr>
                <p:cNvSpPr>
                  <a:spLocks noChangeArrowheads="1"/>
                </p:cNvSpPr>
                <p:nvPr/>
              </p:nvSpPr>
              <p:spPr bwMode="auto">
                <a:xfrm>
                  <a:off x="0" y="2936"/>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20" name="Group 119">
                <a:extLst>
                  <a:ext uri="{FF2B5EF4-FFF2-40B4-BE49-F238E27FC236}">
                    <a16:creationId xmlns:a16="http://schemas.microsoft.com/office/drawing/2014/main" id="{086EB44A-4F43-4721-B7B9-4E582CAEC9C4}"/>
                  </a:ext>
                </a:extLst>
              </p:cNvPr>
              <p:cNvGrpSpPr>
                <a:grpSpLocks/>
              </p:cNvGrpSpPr>
              <p:nvPr/>
            </p:nvGrpSpPr>
            <p:grpSpPr bwMode="auto">
              <a:xfrm>
                <a:off x="420" y="2936"/>
                <a:ext cx="783" cy="403"/>
                <a:chOff x="420" y="2936"/>
                <a:chExt cx="783" cy="403"/>
              </a:xfrm>
            </p:grpSpPr>
            <p:sp>
              <p:nvSpPr>
                <p:cNvPr id="75833" name="Rectangle 120">
                  <a:extLst>
                    <a:ext uri="{FF2B5EF4-FFF2-40B4-BE49-F238E27FC236}">
                      <a16:creationId xmlns:a16="http://schemas.microsoft.com/office/drawing/2014/main" id="{AF9DEC53-2491-4E06-8B83-B3106E5B1380}"/>
                    </a:ext>
                  </a:extLst>
                </p:cNvPr>
                <p:cNvSpPr>
                  <a:spLocks noChangeArrowheads="1"/>
                </p:cNvSpPr>
                <p:nvPr/>
              </p:nvSpPr>
              <p:spPr bwMode="auto">
                <a:xfrm>
                  <a:off x="463" y="2936"/>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2018441314</a:t>
                  </a:r>
                </a:p>
                <a:p>
                  <a:pPr algn="ctr">
                    <a:spcBef>
                      <a:spcPct val="0"/>
                    </a:spcBef>
                    <a:buFontTx/>
                    <a:buNone/>
                  </a:pPr>
                  <a:endParaRPr lang="en-US" altLang="en-US" sz="1800"/>
                </a:p>
              </p:txBody>
            </p:sp>
            <p:sp>
              <p:nvSpPr>
                <p:cNvPr id="75834" name="Rectangle 121">
                  <a:extLst>
                    <a:ext uri="{FF2B5EF4-FFF2-40B4-BE49-F238E27FC236}">
                      <a16:creationId xmlns:a16="http://schemas.microsoft.com/office/drawing/2014/main" id="{0DE914EB-A660-427F-85C3-EF51B102E809}"/>
                    </a:ext>
                  </a:extLst>
                </p:cNvPr>
                <p:cNvSpPr>
                  <a:spLocks noChangeArrowheads="1"/>
                </p:cNvSpPr>
                <p:nvPr/>
              </p:nvSpPr>
              <p:spPr bwMode="auto">
                <a:xfrm>
                  <a:off x="420" y="2936"/>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21" name="Group 122">
                <a:extLst>
                  <a:ext uri="{FF2B5EF4-FFF2-40B4-BE49-F238E27FC236}">
                    <a16:creationId xmlns:a16="http://schemas.microsoft.com/office/drawing/2014/main" id="{7CEAA84E-A109-4C59-8ADF-A574FCB940D8}"/>
                  </a:ext>
                </a:extLst>
              </p:cNvPr>
              <p:cNvGrpSpPr>
                <a:grpSpLocks/>
              </p:cNvGrpSpPr>
              <p:nvPr/>
            </p:nvGrpSpPr>
            <p:grpSpPr bwMode="auto">
              <a:xfrm>
                <a:off x="1203" y="2936"/>
                <a:ext cx="622" cy="403"/>
                <a:chOff x="1203" y="2936"/>
                <a:chExt cx="622" cy="403"/>
              </a:xfrm>
            </p:grpSpPr>
            <p:sp>
              <p:nvSpPr>
                <p:cNvPr id="75831" name="Rectangle 123">
                  <a:extLst>
                    <a:ext uri="{FF2B5EF4-FFF2-40B4-BE49-F238E27FC236}">
                      <a16:creationId xmlns:a16="http://schemas.microsoft.com/office/drawing/2014/main" id="{28893A35-E89B-4394-A869-51DCDB0D2AE2}"/>
                    </a:ext>
                  </a:extLst>
                </p:cNvPr>
                <p:cNvSpPr>
                  <a:spLocks noChangeArrowheads="1"/>
                </p:cNvSpPr>
                <p:nvPr/>
              </p:nvSpPr>
              <p:spPr bwMode="auto">
                <a:xfrm>
                  <a:off x="1246" y="2936"/>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150</a:t>
                  </a:r>
                </a:p>
                <a:p>
                  <a:pPr algn="ctr">
                    <a:spcBef>
                      <a:spcPct val="0"/>
                    </a:spcBef>
                    <a:buFontTx/>
                    <a:buNone/>
                  </a:pPr>
                  <a:endParaRPr lang="en-US" altLang="en-US" sz="1800"/>
                </a:p>
              </p:txBody>
            </p:sp>
            <p:sp>
              <p:nvSpPr>
                <p:cNvPr id="75832" name="Rectangle 124">
                  <a:extLst>
                    <a:ext uri="{FF2B5EF4-FFF2-40B4-BE49-F238E27FC236}">
                      <a16:creationId xmlns:a16="http://schemas.microsoft.com/office/drawing/2014/main" id="{DAE21DC7-8862-4A77-8779-F9D33A3D964B}"/>
                    </a:ext>
                  </a:extLst>
                </p:cNvPr>
                <p:cNvSpPr>
                  <a:spLocks noChangeArrowheads="1"/>
                </p:cNvSpPr>
                <p:nvPr/>
              </p:nvSpPr>
              <p:spPr bwMode="auto">
                <a:xfrm>
                  <a:off x="1203" y="2936"/>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22" name="Group 125">
                <a:extLst>
                  <a:ext uri="{FF2B5EF4-FFF2-40B4-BE49-F238E27FC236}">
                    <a16:creationId xmlns:a16="http://schemas.microsoft.com/office/drawing/2014/main" id="{3279549E-6B1F-4ACB-A49A-452F94914717}"/>
                  </a:ext>
                </a:extLst>
              </p:cNvPr>
              <p:cNvGrpSpPr>
                <a:grpSpLocks/>
              </p:cNvGrpSpPr>
              <p:nvPr/>
            </p:nvGrpSpPr>
            <p:grpSpPr bwMode="auto">
              <a:xfrm>
                <a:off x="1825" y="2936"/>
                <a:ext cx="641" cy="403"/>
                <a:chOff x="1825" y="2936"/>
                <a:chExt cx="641" cy="403"/>
              </a:xfrm>
            </p:grpSpPr>
            <p:sp>
              <p:nvSpPr>
                <p:cNvPr id="75829" name="Rectangle 126">
                  <a:extLst>
                    <a:ext uri="{FF2B5EF4-FFF2-40B4-BE49-F238E27FC236}">
                      <a16:creationId xmlns:a16="http://schemas.microsoft.com/office/drawing/2014/main" id="{B4E34197-508B-413F-AF8B-B7AF1336C805}"/>
                    </a:ext>
                  </a:extLst>
                </p:cNvPr>
                <p:cNvSpPr>
                  <a:spLocks noChangeArrowheads="1"/>
                </p:cNvSpPr>
                <p:nvPr/>
              </p:nvSpPr>
              <p:spPr bwMode="auto">
                <a:xfrm>
                  <a:off x="1868" y="2936"/>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6,137</a:t>
                  </a:r>
                </a:p>
                <a:p>
                  <a:pPr algn="ctr">
                    <a:spcBef>
                      <a:spcPct val="0"/>
                    </a:spcBef>
                    <a:buFontTx/>
                    <a:buNone/>
                  </a:pPr>
                  <a:endParaRPr lang="en-US" altLang="en-US" sz="1800"/>
                </a:p>
              </p:txBody>
            </p:sp>
            <p:sp>
              <p:nvSpPr>
                <p:cNvPr id="75830" name="Rectangle 127">
                  <a:extLst>
                    <a:ext uri="{FF2B5EF4-FFF2-40B4-BE49-F238E27FC236}">
                      <a16:creationId xmlns:a16="http://schemas.microsoft.com/office/drawing/2014/main" id="{FEB5B75A-61B7-4189-8173-295902D4895C}"/>
                    </a:ext>
                  </a:extLst>
                </p:cNvPr>
                <p:cNvSpPr>
                  <a:spLocks noChangeArrowheads="1"/>
                </p:cNvSpPr>
                <p:nvPr/>
              </p:nvSpPr>
              <p:spPr bwMode="auto">
                <a:xfrm>
                  <a:off x="1825" y="2936"/>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23" name="Group 128">
                <a:extLst>
                  <a:ext uri="{FF2B5EF4-FFF2-40B4-BE49-F238E27FC236}">
                    <a16:creationId xmlns:a16="http://schemas.microsoft.com/office/drawing/2014/main" id="{0FBCEB31-0EEC-483A-B9C9-B7F5A4312C55}"/>
                  </a:ext>
                </a:extLst>
              </p:cNvPr>
              <p:cNvGrpSpPr>
                <a:grpSpLocks/>
              </p:cNvGrpSpPr>
              <p:nvPr/>
            </p:nvGrpSpPr>
            <p:grpSpPr bwMode="auto">
              <a:xfrm>
                <a:off x="2466" y="2936"/>
                <a:ext cx="622" cy="403"/>
                <a:chOff x="2466" y="2936"/>
                <a:chExt cx="622" cy="403"/>
              </a:xfrm>
            </p:grpSpPr>
            <p:sp>
              <p:nvSpPr>
                <p:cNvPr id="75827" name="Rectangle 129">
                  <a:extLst>
                    <a:ext uri="{FF2B5EF4-FFF2-40B4-BE49-F238E27FC236}">
                      <a16:creationId xmlns:a16="http://schemas.microsoft.com/office/drawing/2014/main" id="{61AE7D9D-2D5A-491E-ACE5-FC5DB172C3E3}"/>
                    </a:ext>
                  </a:extLst>
                </p:cNvPr>
                <p:cNvSpPr>
                  <a:spLocks noChangeArrowheads="1"/>
                </p:cNvSpPr>
                <p:nvPr/>
              </p:nvSpPr>
              <p:spPr bwMode="auto">
                <a:xfrm>
                  <a:off x="2509" y="2936"/>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210</a:t>
                  </a:r>
                </a:p>
                <a:p>
                  <a:pPr algn="ctr">
                    <a:spcBef>
                      <a:spcPct val="0"/>
                    </a:spcBef>
                    <a:buFontTx/>
                    <a:buNone/>
                  </a:pPr>
                  <a:endParaRPr lang="en-US" altLang="en-US" sz="1800"/>
                </a:p>
              </p:txBody>
            </p:sp>
            <p:sp>
              <p:nvSpPr>
                <p:cNvPr id="75828" name="Rectangle 130">
                  <a:extLst>
                    <a:ext uri="{FF2B5EF4-FFF2-40B4-BE49-F238E27FC236}">
                      <a16:creationId xmlns:a16="http://schemas.microsoft.com/office/drawing/2014/main" id="{BED6CB7F-2CF7-459B-B044-2386F19A5A7C}"/>
                    </a:ext>
                  </a:extLst>
                </p:cNvPr>
                <p:cNvSpPr>
                  <a:spLocks noChangeArrowheads="1"/>
                </p:cNvSpPr>
                <p:nvPr/>
              </p:nvSpPr>
              <p:spPr bwMode="auto">
                <a:xfrm>
                  <a:off x="2466" y="2936"/>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nvGrpSpPr>
              <p:cNvPr id="75824" name="Group 131">
                <a:extLst>
                  <a:ext uri="{FF2B5EF4-FFF2-40B4-BE49-F238E27FC236}">
                    <a16:creationId xmlns:a16="http://schemas.microsoft.com/office/drawing/2014/main" id="{5892D136-4A15-4714-B869-FC10C0222F4B}"/>
                  </a:ext>
                </a:extLst>
              </p:cNvPr>
              <p:cNvGrpSpPr>
                <a:grpSpLocks/>
              </p:cNvGrpSpPr>
              <p:nvPr/>
            </p:nvGrpSpPr>
            <p:grpSpPr bwMode="auto">
              <a:xfrm>
                <a:off x="3088" y="2936"/>
                <a:ext cx="641" cy="403"/>
                <a:chOff x="3088" y="2936"/>
                <a:chExt cx="641" cy="403"/>
              </a:xfrm>
            </p:grpSpPr>
            <p:sp>
              <p:nvSpPr>
                <p:cNvPr id="75825" name="Rectangle 132">
                  <a:extLst>
                    <a:ext uri="{FF2B5EF4-FFF2-40B4-BE49-F238E27FC236}">
                      <a16:creationId xmlns:a16="http://schemas.microsoft.com/office/drawing/2014/main" id="{E3163D0D-5BD8-400A-A6ED-673FC7D4CA80}"/>
                    </a:ext>
                  </a:extLst>
                </p:cNvPr>
                <p:cNvSpPr>
                  <a:spLocks noChangeArrowheads="1"/>
                </p:cNvSpPr>
                <p:nvPr/>
              </p:nvSpPr>
              <p:spPr bwMode="auto">
                <a:xfrm>
                  <a:off x="3131" y="2936"/>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800">
                      <a:cs typeface="Times New Roman" panose="02020603050405020304" pitchFamily="18" charset="0"/>
                    </a:rPr>
                    <a:t>8,537</a:t>
                  </a:r>
                </a:p>
                <a:p>
                  <a:pPr algn="ctr">
                    <a:spcBef>
                      <a:spcPct val="0"/>
                    </a:spcBef>
                    <a:buFontTx/>
                    <a:buNone/>
                  </a:pPr>
                  <a:endParaRPr lang="en-US" altLang="en-US" sz="1800"/>
                </a:p>
              </p:txBody>
            </p:sp>
            <p:sp>
              <p:nvSpPr>
                <p:cNvPr id="75826" name="Rectangle 133">
                  <a:extLst>
                    <a:ext uri="{FF2B5EF4-FFF2-40B4-BE49-F238E27FC236}">
                      <a16:creationId xmlns:a16="http://schemas.microsoft.com/office/drawing/2014/main" id="{AA3204A8-CEF9-4473-8A64-22C7DEAD73D1}"/>
                    </a:ext>
                  </a:extLst>
                </p:cNvPr>
                <p:cNvSpPr>
                  <a:spLocks noChangeArrowheads="1"/>
                </p:cNvSpPr>
                <p:nvPr/>
              </p:nvSpPr>
              <p:spPr bwMode="auto">
                <a:xfrm>
                  <a:off x="3088" y="2936"/>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grpSp>
        <p:sp>
          <p:nvSpPr>
            <p:cNvPr id="75781" name="Rectangle 134">
              <a:extLst>
                <a:ext uri="{FF2B5EF4-FFF2-40B4-BE49-F238E27FC236}">
                  <a16:creationId xmlns:a16="http://schemas.microsoft.com/office/drawing/2014/main" id="{ADAF183B-45E0-458D-8A86-DDCB3B1D9244}"/>
                </a:ext>
              </a:extLst>
            </p:cNvPr>
            <p:cNvSpPr>
              <a:spLocks noChangeArrowheads="1"/>
            </p:cNvSpPr>
            <p:nvPr/>
          </p:nvSpPr>
          <p:spPr bwMode="auto">
            <a:xfrm>
              <a:off x="-3" y="-3"/>
              <a:ext cx="3735" cy="3345"/>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1800"/>
            </a:p>
          </p:txBody>
        </p:sp>
      </p:grpSp>
      <p:sp>
        <p:nvSpPr>
          <p:cNvPr id="3" name="Footer Placeholder 2">
            <a:extLst>
              <a:ext uri="{FF2B5EF4-FFF2-40B4-BE49-F238E27FC236}">
                <a16:creationId xmlns:a16="http://schemas.microsoft.com/office/drawing/2014/main" id="{93D3C7D6-357B-4DB5-96B3-89752C63049A}"/>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290741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5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7" name="Object 3">
            <a:extLst>
              <a:ext uri="{FF2B5EF4-FFF2-40B4-BE49-F238E27FC236}">
                <a16:creationId xmlns:a16="http://schemas.microsoft.com/office/drawing/2014/main" id="{CBF748B1-8D1B-48D4-867C-B039D9D33C0B}"/>
              </a:ext>
            </a:extLst>
          </p:cNvPr>
          <p:cNvGraphicFramePr>
            <a:graphicFrameLocks noChangeAspect="1"/>
          </p:cNvGraphicFramePr>
          <p:nvPr/>
        </p:nvGraphicFramePr>
        <p:xfrm>
          <a:off x="381000" y="4572000"/>
          <a:ext cx="6400800" cy="1766888"/>
        </p:xfrm>
        <a:graphic>
          <a:graphicData uri="http://schemas.openxmlformats.org/presentationml/2006/ole">
            <mc:AlternateContent xmlns:mc="http://schemas.openxmlformats.org/markup-compatibility/2006">
              <mc:Choice xmlns:v="urn:schemas-microsoft-com:vml" Requires="v">
                <p:oleObj name="Equation" r:id="rId2" imgW="2667000" imgH="736600" progId="Equation.3">
                  <p:embed/>
                </p:oleObj>
              </mc:Choice>
              <mc:Fallback>
                <p:oleObj name="Equation" r:id="rId2" imgW="2667000" imgH="736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572000"/>
                        <a:ext cx="6400800" cy="176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a:extLst>
              <a:ext uri="{FF2B5EF4-FFF2-40B4-BE49-F238E27FC236}">
                <a16:creationId xmlns:a16="http://schemas.microsoft.com/office/drawing/2014/main" id="{1984CC22-257D-4478-9404-79BDB1590787}"/>
              </a:ext>
            </a:extLst>
          </p:cNvPr>
          <p:cNvGrpSpPr>
            <a:grpSpLocks/>
          </p:cNvGrpSpPr>
          <p:nvPr/>
        </p:nvGrpSpPr>
        <p:grpSpPr bwMode="auto">
          <a:xfrm>
            <a:off x="4114800" y="381000"/>
            <a:ext cx="4648200" cy="3733800"/>
            <a:chOff x="-3" y="-3"/>
            <a:chExt cx="1209" cy="3345"/>
          </a:xfrm>
        </p:grpSpPr>
        <p:grpSp>
          <p:nvGrpSpPr>
            <p:cNvPr id="76807" name="Group 5">
              <a:extLst>
                <a:ext uri="{FF2B5EF4-FFF2-40B4-BE49-F238E27FC236}">
                  <a16:creationId xmlns:a16="http://schemas.microsoft.com/office/drawing/2014/main" id="{B59EBB9D-EE41-4869-81C9-EB9289EA4EDA}"/>
                </a:ext>
              </a:extLst>
            </p:cNvPr>
            <p:cNvGrpSpPr>
              <a:grpSpLocks/>
            </p:cNvGrpSpPr>
            <p:nvPr/>
          </p:nvGrpSpPr>
          <p:grpSpPr bwMode="auto">
            <a:xfrm>
              <a:off x="0" y="0"/>
              <a:ext cx="1203" cy="3339"/>
              <a:chOff x="0" y="0"/>
              <a:chExt cx="1203" cy="3339"/>
            </a:xfrm>
          </p:grpSpPr>
          <p:grpSp>
            <p:nvGrpSpPr>
              <p:cNvPr id="76809" name="Group 6">
                <a:extLst>
                  <a:ext uri="{FF2B5EF4-FFF2-40B4-BE49-F238E27FC236}">
                    <a16:creationId xmlns:a16="http://schemas.microsoft.com/office/drawing/2014/main" id="{4A4AEE4A-5097-4BF2-AD1C-909315B94603}"/>
                  </a:ext>
                </a:extLst>
              </p:cNvPr>
              <p:cNvGrpSpPr>
                <a:grpSpLocks/>
              </p:cNvGrpSpPr>
              <p:nvPr/>
            </p:nvGrpSpPr>
            <p:grpSpPr bwMode="auto">
              <a:xfrm>
                <a:off x="0" y="0"/>
                <a:ext cx="1203" cy="403"/>
                <a:chOff x="0" y="0"/>
                <a:chExt cx="1203" cy="403"/>
              </a:xfrm>
            </p:grpSpPr>
            <p:sp>
              <p:nvSpPr>
                <p:cNvPr id="76849" name="Rectangle 7">
                  <a:extLst>
                    <a:ext uri="{FF2B5EF4-FFF2-40B4-BE49-F238E27FC236}">
                      <a16:creationId xmlns:a16="http://schemas.microsoft.com/office/drawing/2014/main" id="{96AC94CF-D0D9-4C5F-97B5-766D7679EBA3}"/>
                    </a:ext>
                  </a:extLst>
                </p:cNvPr>
                <p:cNvSpPr>
                  <a:spLocks noChangeArrowheads="1"/>
                </p:cNvSpPr>
                <p:nvPr/>
              </p:nvSpPr>
              <p:spPr bwMode="auto">
                <a:xfrm>
                  <a:off x="43" y="0"/>
                  <a:ext cx="111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Termokopel Tipe J</a:t>
                  </a:r>
                </a:p>
                <a:p>
                  <a:pPr algn="ctr">
                    <a:spcBef>
                      <a:spcPct val="0"/>
                    </a:spcBef>
                    <a:buFontTx/>
                    <a:buNone/>
                  </a:pPr>
                  <a:endParaRPr lang="en-US" altLang="en-US" sz="2400"/>
                </a:p>
              </p:txBody>
            </p:sp>
            <p:sp>
              <p:nvSpPr>
                <p:cNvPr id="76850" name="Rectangle 8">
                  <a:extLst>
                    <a:ext uri="{FF2B5EF4-FFF2-40B4-BE49-F238E27FC236}">
                      <a16:creationId xmlns:a16="http://schemas.microsoft.com/office/drawing/2014/main" id="{50C7E1A3-B4F6-48F4-9054-200821838D6C}"/>
                    </a:ext>
                  </a:extLst>
                </p:cNvPr>
                <p:cNvSpPr>
                  <a:spLocks noChangeArrowheads="1"/>
                </p:cNvSpPr>
                <p:nvPr/>
              </p:nvSpPr>
              <p:spPr bwMode="auto">
                <a:xfrm>
                  <a:off x="0" y="0"/>
                  <a:ext cx="120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0" name="Group 9">
                <a:extLst>
                  <a:ext uri="{FF2B5EF4-FFF2-40B4-BE49-F238E27FC236}">
                    <a16:creationId xmlns:a16="http://schemas.microsoft.com/office/drawing/2014/main" id="{3EE72611-6B5B-4976-B9C4-4A74E7BCE616}"/>
                  </a:ext>
                </a:extLst>
              </p:cNvPr>
              <p:cNvGrpSpPr>
                <a:grpSpLocks/>
              </p:cNvGrpSpPr>
              <p:nvPr/>
            </p:nvGrpSpPr>
            <p:grpSpPr bwMode="auto">
              <a:xfrm>
                <a:off x="0" y="403"/>
                <a:ext cx="1203" cy="518"/>
                <a:chOff x="0" y="403"/>
                <a:chExt cx="1203" cy="518"/>
              </a:xfrm>
            </p:grpSpPr>
            <p:sp>
              <p:nvSpPr>
                <p:cNvPr id="76847" name="Rectangle 10">
                  <a:extLst>
                    <a:ext uri="{FF2B5EF4-FFF2-40B4-BE49-F238E27FC236}">
                      <a16:creationId xmlns:a16="http://schemas.microsoft.com/office/drawing/2014/main" id="{B3940151-5F00-447E-AE7B-2D8C808687F6}"/>
                    </a:ext>
                  </a:extLst>
                </p:cNvPr>
                <p:cNvSpPr>
                  <a:spLocks noChangeArrowheads="1"/>
                </p:cNvSpPr>
                <p:nvPr/>
              </p:nvSpPr>
              <p:spPr bwMode="auto">
                <a:xfrm>
                  <a:off x="43" y="403"/>
                  <a:ext cx="111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Polynomial Coefficients</a:t>
                  </a:r>
                </a:p>
                <a:p>
                  <a:pPr algn="ctr">
                    <a:spcBef>
                      <a:spcPct val="0"/>
                    </a:spcBef>
                    <a:buFontTx/>
                    <a:buNone/>
                  </a:pPr>
                  <a:endParaRPr lang="en-US" altLang="en-US" sz="2400"/>
                </a:p>
              </p:txBody>
            </p:sp>
            <p:sp>
              <p:nvSpPr>
                <p:cNvPr id="76848" name="Rectangle 11">
                  <a:extLst>
                    <a:ext uri="{FF2B5EF4-FFF2-40B4-BE49-F238E27FC236}">
                      <a16:creationId xmlns:a16="http://schemas.microsoft.com/office/drawing/2014/main" id="{D7D9B2B0-4C0F-43C1-82D8-E9C46AC5FC74}"/>
                    </a:ext>
                  </a:extLst>
                </p:cNvPr>
                <p:cNvSpPr>
                  <a:spLocks noChangeArrowheads="1"/>
                </p:cNvSpPr>
                <p:nvPr/>
              </p:nvSpPr>
              <p:spPr bwMode="auto">
                <a:xfrm>
                  <a:off x="0" y="403"/>
                  <a:ext cx="1203"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1" name="Group 12">
                <a:extLst>
                  <a:ext uri="{FF2B5EF4-FFF2-40B4-BE49-F238E27FC236}">
                    <a16:creationId xmlns:a16="http://schemas.microsoft.com/office/drawing/2014/main" id="{1AD0FA9C-FA95-4C78-9425-C70AB3E9C33F}"/>
                  </a:ext>
                </a:extLst>
              </p:cNvPr>
              <p:cNvGrpSpPr>
                <a:grpSpLocks/>
              </p:cNvGrpSpPr>
              <p:nvPr/>
            </p:nvGrpSpPr>
            <p:grpSpPr bwMode="auto">
              <a:xfrm>
                <a:off x="0" y="921"/>
                <a:ext cx="420" cy="403"/>
                <a:chOff x="0" y="921"/>
                <a:chExt cx="420" cy="403"/>
              </a:xfrm>
            </p:grpSpPr>
            <p:sp>
              <p:nvSpPr>
                <p:cNvPr id="76845" name="Rectangle 13">
                  <a:extLst>
                    <a:ext uri="{FF2B5EF4-FFF2-40B4-BE49-F238E27FC236}">
                      <a16:creationId xmlns:a16="http://schemas.microsoft.com/office/drawing/2014/main" id="{4567F003-A642-4EB4-9D20-37C086038193}"/>
                    </a:ext>
                  </a:extLst>
                </p:cNvPr>
                <p:cNvSpPr>
                  <a:spLocks noChangeArrowheads="1"/>
                </p:cNvSpPr>
                <p:nvPr/>
              </p:nvSpPr>
              <p:spPr bwMode="auto">
                <a:xfrm>
                  <a:off x="43" y="921"/>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a</a:t>
                  </a:r>
                  <a:r>
                    <a:rPr lang="en-US" altLang="en-US" sz="2400" baseline="-30000">
                      <a:cs typeface="Times New Roman" panose="02020603050405020304" pitchFamily="18" charset="0"/>
                    </a:rPr>
                    <a:t>o</a:t>
                  </a:r>
                  <a:endParaRPr lang="en-US" altLang="en-US" sz="2400">
                    <a:cs typeface="Times New Roman" panose="02020603050405020304" pitchFamily="18" charset="0"/>
                  </a:endParaRPr>
                </a:p>
                <a:p>
                  <a:pPr algn="ctr">
                    <a:spcBef>
                      <a:spcPct val="0"/>
                    </a:spcBef>
                    <a:buFontTx/>
                    <a:buNone/>
                  </a:pPr>
                  <a:endParaRPr lang="en-US" altLang="en-US" sz="2400"/>
                </a:p>
              </p:txBody>
            </p:sp>
            <p:sp>
              <p:nvSpPr>
                <p:cNvPr id="76846" name="Rectangle 14">
                  <a:extLst>
                    <a:ext uri="{FF2B5EF4-FFF2-40B4-BE49-F238E27FC236}">
                      <a16:creationId xmlns:a16="http://schemas.microsoft.com/office/drawing/2014/main" id="{044F1CB8-353D-40B6-A0F5-9ABAA713399F}"/>
                    </a:ext>
                  </a:extLst>
                </p:cNvPr>
                <p:cNvSpPr>
                  <a:spLocks noChangeArrowheads="1"/>
                </p:cNvSpPr>
                <p:nvPr/>
              </p:nvSpPr>
              <p:spPr bwMode="auto">
                <a:xfrm>
                  <a:off x="0" y="921"/>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2" name="Group 15">
                <a:extLst>
                  <a:ext uri="{FF2B5EF4-FFF2-40B4-BE49-F238E27FC236}">
                    <a16:creationId xmlns:a16="http://schemas.microsoft.com/office/drawing/2014/main" id="{259FDE83-9CDB-41EC-AE03-C1E70CADA70D}"/>
                  </a:ext>
                </a:extLst>
              </p:cNvPr>
              <p:cNvGrpSpPr>
                <a:grpSpLocks/>
              </p:cNvGrpSpPr>
              <p:nvPr/>
            </p:nvGrpSpPr>
            <p:grpSpPr bwMode="auto">
              <a:xfrm>
                <a:off x="420" y="921"/>
                <a:ext cx="783" cy="403"/>
                <a:chOff x="420" y="921"/>
                <a:chExt cx="783" cy="403"/>
              </a:xfrm>
            </p:grpSpPr>
            <p:sp>
              <p:nvSpPr>
                <p:cNvPr id="76843" name="Rectangle 16">
                  <a:extLst>
                    <a:ext uri="{FF2B5EF4-FFF2-40B4-BE49-F238E27FC236}">
                      <a16:creationId xmlns:a16="http://schemas.microsoft.com/office/drawing/2014/main" id="{BC39C2A4-D943-4F57-8C5B-E65BB09B98CA}"/>
                    </a:ext>
                  </a:extLst>
                </p:cNvPr>
                <p:cNvSpPr>
                  <a:spLocks noChangeArrowheads="1"/>
                </p:cNvSpPr>
                <p:nvPr/>
              </p:nvSpPr>
              <p:spPr bwMode="auto">
                <a:xfrm>
                  <a:off x="463" y="921"/>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- 0,0488683</a:t>
                  </a:r>
                </a:p>
                <a:p>
                  <a:pPr algn="ctr">
                    <a:spcBef>
                      <a:spcPct val="0"/>
                    </a:spcBef>
                    <a:buFontTx/>
                    <a:buNone/>
                  </a:pPr>
                  <a:endParaRPr lang="en-US" altLang="en-US" sz="2400"/>
                </a:p>
              </p:txBody>
            </p:sp>
            <p:sp>
              <p:nvSpPr>
                <p:cNvPr id="76844" name="Rectangle 17">
                  <a:extLst>
                    <a:ext uri="{FF2B5EF4-FFF2-40B4-BE49-F238E27FC236}">
                      <a16:creationId xmlns:a16="http://schemas.microsoft.com/office/drawing/2014/main" id="{5288E26B-0F0F-4960-A563-5A05F8447CEA}"/>
                    </a:ext>
                  </a:extLst>
                </p:cNvPr>
                <p:cNvSpPr>
                  <a:spLocks noChangeArrowheads="1"/>
                </p:cNvSpPr>
                <p:nvPr/>
              </p:nvSpPr>
              <p:spPr bwMode="auto">
                <a:xfrm>
                  <a:off x="420" y="921"/>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3" name="Group 18">
                <a:extLst>
                  <a:ext uri="{FF2B5EF4-FFF2-40B4-BE49-F238E27FC236}">
                    <a16:creationId xmlns:a16="http://schemas.microsoft.com/office/drawing/2014/main" id="{CC3FAE06-CBA8-44EF-94F1-A75E2A1E1661}"/>
                  </a:ext>
                </a:extLst>
              </p:cNvPr>
              <p:cNvGrpSpPr>
                <a:grpSpLocks/>
              </p:cNvGrpSpPr>
              <p:nvPr/>
            </p:nvGrpSpPr>
            <p:grpSpPr bwMode="auto">
              <a:xfrm>
                <a:off x="0" y="1324"/>
                <a:ext cx="420" cy="403"/>
                <a:chOff x="0" y="1324"/>
                <a:chExt cx="420" cy="403"/>
              </a:xfrm>
            </p:grpSpPr>
            <p:sp>
              <p:nvSpPr>
                <p:cNvPr id="76841" name="Rectangle 19">
                  <a:extLst>
                    <a:ext uri="{FF2B5EF4-FFF2-40B4-BE49-F238E27FC236}">
                      <a16:creationId xmlns:a16="http://schemas.microsoft.com/office/drawing/2014/main" id="{28997AD4-306B-42DE-A065-9F5BD543A42C}"/>
                    </a:ext>
                  </a:extLst>
                </p:cNvPr>
                <p:cNvSpPr>
                  <a:spLocks noChangeArrowheads="1"/>
                </p:cNvSpPr>
                <p:nvPr/>
              </p:nvSpPr>
              <p:spPr bwMode="auto">
                <a:xfrm>
                  <a:off x="43" y="1324"/>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a</a:t>
                  </a:r>
                  <a:r>
                    <a:rPr lang="en-US" altLang="en-US" sz="2400" baseline="-30000">
                      <a:cs typeface="Times New Roman" panose="02020603050405020304" pitchFamily="18" charset="0"/>
                    </a:rPr>
                    <a:t>1</a:t>
                  </a:r>
                  <a:endParaRPr lang="en-US" altLang="en-US" sz="2400">
                    <a:cs typeface="Times New Roman" panose="02020603050405020304" pitchFamily="18" charset="0"/>
                  </a:endParaRPr>
                </a:p>
                <a:p>
                  <a:pPr algn="ctr">
                    <a:spcBef>
                      <a:spcPct val="0"/>
                    </a:spcBef>
                    <a:buFontTx/>
                    <a:buNone/>
                  </a:pPr>
                  <a:endParaRPr lang="en-US" altLang="en-US" sz="2400"/>
                </a:p>
              </p:txBody>
            </p:sp>
            <p:sp>
              <p:nvSpPr>
                <p:cNvPr id="76842" name="Rectangle 20">
                  <a:extLst>
                    <a:ext uri="{FF2B5EF4-FFF2-40B4-BE49-F238E27FC236}">
                      <a16:creationId xmlns:a16="http://schemas.microsoft.com/office/drawing/2014/main" id="{6D166986-7D4D-4877-ABB4-1937E0BC7FDA}"/>
                    </a:ext>
                  </a:extLst>
                </p:cNvPr>
                <p:cNvSpPr>
                  <a:spLocks noChangeArrowheads="1"/>
                </p:cNvSpPr>
                <p:nvPr/>
              </p:nvSpPr>
              <p:spPr bwMode="auto">
                <a:xfrm>
                  <a:off x="0" y="1324"/>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4" name="Group 21">
                <a:extLst>
                  <a:ext uri="{FF2B5EF4-FFF2-40B4-BE49-F238E27FC236}">
                    <a16:creationId xmlns:a16="http://schemas.microsoft.com/office/drawing/2014/main" id="{30BC9718-1AF7-4614-A74A-630A0B2A2294}"/>
                  </a:ext>
                </a:extLst>
              </p:cNvPr>
              <p:cNvGrpSpPr>
                <a:grpSpLocks/>
              </p:cNvGrpSpPr>
              <p:nvPr/>
            </p:nvGrpSpPr>
            <p:grpSpPr bwMode="auto">
              <a:xfrm>
                <a:off x="420" y="1324"/>
                <a:ext cx="783" cy="403"/>
                <a:chOff x="420" y="1324"/>
                <a:chExt cx="783" cy="403"/>
              </a:xfrm>
            </p:grpSpPr>
            <p:sp>
              <p:nvSpPr>
                <p:cNvPr id="76839" name="Rectangle 22">
                  <a:extLst>
                    <a:ext uri="{FF2B5EF4-FFF2-40B4-BE49-F238E27FC236}">
                      <a16:creationId xmlns:a16="http://schemas.microsoft.com/office/drawing/2014/main" id="{627ACB47-DB66-4C49-87D1-FE4311C0D8E5}"/>
                    </a:ext>
                  </a:extLst>
                </p:cNvPr>
                <p:cNvSpPr>
                  <a:spLocks noChangeArrowheads="1"/>
                </p:cNvSpPr>
                <p:nvPr/>
              </p:nvSpPr>
              <p:spPr bwMode="auto">
                <a:xfrm>
                  <a:off x="463" y="1324"/>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19873,145</a:t>
                  </a:r>
                </a:p>
                <a:p>
                  <a:pPr algn="ctr">
                    <a:spcBef>
                      <a:spcPct val="0"/>
                    </a:spcBef>
                    <a:buFontTx/>
                    <a:buNone/>
                  </a:pPr>
                  <a:endParaRPr lang="en-US" altLang="en-US" sz="2400"/>
                </a:p>
              </p:txBody>
            </p:sp>
            <p:sp>
              <p:nvSpPr>
                <p:cNvPr id="76840" name="Rectangle 23">
                  <a:extLst>
                    <a:ext uri="{FF2B5EF4-FFF2-40B4-BE49-F238E27FC236}">
                      <a16:creationId xmlns:a16="http://schemas.microsoft.com/office/drawing/2014/main" id="{05D1E6B5-F482-4E65-A705-B62469B0793B}"/>
                    </a:ext>
                  </a:extLst>
                </p:cNvPr>
                <p:cNvSpPr>
                  <a:spLocks noChangeArrowheads="1"/>
                </p:cNvSpPr>
                <p:nvPr/>
              </p:nvSpPr>
              <p:spPr bwMode="auto">
                <a:xfrm>
                  <a:off x="420" y="1324"/>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5" name="Group 24">
                <a:extLst>
                  <a:ext uri="{FF2B5EF4-FFF2-40B4-BE49-F238E27FC236}">
                    <a16:creationId xmlns:a16="http://schemas.microsoft.com/office/drawing/2014/main" id="{B3F3D1AA-3331-49C1-9B89-F37165F16326}"/>
                  </a:ext>
                </a:extLst>
              </p:cNvPr>
              <p:cNvGrpSpPr>
                <a:grpSpLocks/>
              </p:cNvGrpSpPr>
              <p:nvPr/>
            </p:nvGrpSpPr>
            <p:grpSpPr bwMode="auto">
              <a:xfrm>
                <a:off x="0" y="1727"/>
                <a:ext cx="420" cy="403"/>
                <a:chOff x="0" y="1727"/>
                <a:chExt cx="420" cy="403"/>
              </a:xfrm>
            </p:grpSpPr>
            <p:sp>
              <p:nvSpPr>
                <p:cNvPr id="76837" name="Rectangle 25">
                  <a:extLst>
                    <a:ext uri="{FF2B5EF4-FFF2-40B4-BE49-F238E27FC236}">
                      <a16:creationId xmlns:a16="http://schemas.microsoft.com/office/drawing/2014/main" id="{17C7BE36-A472-4DAE-AACD-3B855F90429E}"/>
                    </a:ext>
                  </a:extLst>
                </p:cNvPr>
                <p:cNvSpPr>
                  <a:spLocks noChangeArrowheads="1"/>
                </p:cNvSpPr>
                <p:nvPr/>
              </p:nvSpPr>
              <p:spPr bwMode="auto">
                <a:xfrm>
                  <a:off x="43" y="1727"/>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a</a:t>
                  </a:r>
                  <a:r>
                    <a:rPr lang="en-US" altLang="en-US" sz="2400" baseline="-30000">
                      <a:cs typeface="Times New Roman" panose="02020603050405020304" pitchFamily="18" charset="0"/>
                    </a:rPr>
                    <a:t>2</a:t>
                  </a:r>
                  <a:endParaRPr lang="en-US" altLang="en-US" sz="2400">
                    <a:cs typeface="Times New Roman" panose="02020603050405020304" pitchFamily="18" charset="0"/>
                  </a:endParaRPr>
                </a:p>
                <a:p>
                  <a:pPr algn="ctr">
                    <a:spcBef>
                      <a:spcPct val="0"/>
                    </a:spcBef>
                    <a:buFontTx/>
                    <a:buNone/>
                  </a:pPr>
                  <a:endParaRPr lang="en-US" altLang="en-US" sz="2400"/>
                </a:p>
              </p:txBody>
            </p:sp>
            <p:sp>
              <p:nvSpPr>
                <p:cNvPr id="76838" name="Rectangle 26">
                  <a:extLst>
                    <a:ext uri="{FF2B5EF4-FFF2-40B4-BE49-F238E27FC236}">
                      <a16:creationId xmlns:a16="http://schemas.microsoft.com/office/drawing/2014/main" id="{2994B259-9761-4193-9990-121CCA2BAE8C}"/>
                    </a:ext>
                  </a:extLst>
                </p:cNvPr>
                <p:cNvSpPr>
                  <a:spLocks noChangeArrowheads="1"/>
                </p:cNvSpPr>
                <p:nvPr/>
              </p:nvSpPr>
              <p:spPr bwMode="auto">
                <a:xfrm>
                  <a:off x="0" y="1727"/>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6" name="Group 27">
                <a:extLst>
                  <a:ext uri="{FF2B5EF4-FFF2-40B4-BE49-F238E27FC236}">
                    <a16:creationId xmlns:a16="http://schemas.microsoft.com/office/drawing/2014/main" id="{924E2441-EFFD-44F7-835C-F57C4F6E92FA}"/>
                  </a:ext>
                </a:extLst>
              </p:cNvPr>
              <p:cNvGrpSpPr>
                <a:grpSpLocks/>
              </p:cNvGrpSpPr>
              <p:nvPr/>
            </p:nvGrpSpPr>
            <p:grpSpPr bwMode="auto">
              <a:xfrm>
                <a:off x="420" y="1727"/>
                <a:ext cx="783" cy="403"/>
                <a:chOff x="420" y="1727"/>
                <a:chExt cx="783" cy="403"/>
              </a:xfrm>
            </p:grpSpPr>
            <p:sp>
              <p:nvSpPr>
                <p:cNvPr id="76835" name="Rectangle 28">
                  <a:extLst>
                    <a:ext uri="{FF2B5EF4-FFF2-40B4-BE49-F238E27FC236}">
                      <a16:creationId xmlns:a16="http://schemas.microsoft.com/office/drawing/2014/main" id="{B1EED939-20DC-47F1-AEC1-995ADA8418F1}"/>
                    </a:ext>
                  </a:extLst>
                </p:cNvPr>
                <p:cNvSpPr>
                  <a:spLocks noChangeArrowheads="1"/>
                </p:cNvSpPr>
                <p:nvPr/>
              </p:nvSpPr>
              <p:spPr bwMode="auto">
                <a:xfrm>
                  <a:off x="463" y="1727"/>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- 218614,54</a:t>
                  </a:r>
                </a:p>
                <a:p>
                  <a:pPr algn="ctr">
                    <a:spcBef>
                      <a:spcPct val="0"/>
                    </a:spcBef>
                    <a:buFontTx/>
                    <a:buNone/>
                  </a:pPr>
                  <a:endParaRPr lang="en-US" altLang="en-US" sz="2400"/>
                </a:p>
              </p:txBody>
            </p:sp>
            <p:sp>
              <p:nvSpPr>
                <p:cNvPr id="76836" name="Rectangle 29">
                  <a:extLst>
                    <a:ext uri="{FF2B5EF4-FFF2-40B4-BE49-F238E27FC236}">
                      <a16:creationId xmlns:a16="http://schemas.microsoft.com/office/drawing/2014/main" id="{CE049288-607A-4DDF-8EE2-C56153C392D2}"/>
                    </a:ext>
                  </a:extLst>
                </p:cNvPr>
                <p:cNvSpPr>
                  <a:spLocks noChangeArrowheads="1"/>
                </p:cNvSpPr>
                <p:nvPr/>
              </p:nvSpPr>
              <p:spPr bwMode="auto">
                <a:xfrm>
                  <a:off x="420" y="1727"/>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7" name="Group 30">
                <a:extLst>
                  <a:ext uri="{FF2B5EF4-FFF2-40B4-BE49-F238E27FC236}">
                    <a16:creationId xmlns:a16="http://schemas.microsoft.com/office/drawing/2014/main" id="{BC9FE8DF-E69C-48FD-AC8C-D5CB4B81FCC9}"/>
                  </a:ext>
                </a:extLst>
              </p:cNvPr>
              <p:cNvGrpSpPr>
                <a:grpSpLocks/>
              </p:cNvGrpSpPr>
              <p:nvPr/>
            </p:nvGrpSpPr>
            <p:grpSpPr bwMode="auto">
              <a:xfrm>
                <a:off x="0" y="2130"/>
                <a:ext cx="420" cy="403"/>
                <a:chOff x="0" y="2130"/>
                <a:chExt cx="420" cy="403"/>
              </a:xfrm>
            </p:grpSpPr>
            <p:sp>
              <p:nvSpPr>
                <p:cNvPr id="76833" name="Rectangle 31">
                  <a:extLst>
                    <a:ext uri="{FF2B5EF4-FFF2-40B4-BE49-F238E27FC236}">
                      <a16:creationId xmlns:a16="http://schemas.microsoft.com/office/drawing/2014/main" id="{9D39A45A-7D10-4BD2-895E-BAA5D3FC59BF}"/>
                    </a:ext>
                  </a:extLst>
                </p:cNvPr>
                <p:cNvSpPr>
                  <a:spLocks noChangeArrowheads="1"/>
                </p:cNvSpPr>
                <p:nvPr/>
              </p:nvSpPr>
              <p:spPr bwMode="auto">
                <a:xfrm>
                  <a:off x="43" y="2130"/>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a</a:t>
                  </a:r>
                  <a:r>
                    <a:rPr lang="en-US" altLang="en-US" sz="2400" baseline="-30000">
                      <a:cs typeface="Times New Roman" panose="02020603050405020304" pitchFamily="18" charset="0"/>
                    </a:rPr>
                    <a:t>3</a:t>
                  </a:r>
                  <a:endParaRPr lang="en-US" altLang="en-US" sz="2400">
                    <a:cs typeface="Times New Roman" panose="02020603050405020304" pitchFamily="18" charset="0"/>
                  </a:endParaRPr>
                </a:p>
                <a:p>
                  <a:pPr algn="ctr">
                    <a:spcBef>
                      <a:spcPct val="0"/>
                    </a:spcBef>
                    <a:buFontTx/>
                    <a:buNone/>
                  </a:pPr>
                  <a:endParaRPr lang="en-US" altLang="en-US" sz="2400"/>
                </a:p>
              </p:txBody>
            </p:sp>
            <p:sp>
              <p:nvSpPr>
                <p:cNvPr id="76834" name="Rectangle 32">
                  <a:extLst>
                    <a:ext uri="{FF2B5EF4-FFF2-40B4-BE49-F238E27FC236}">
                      <a16:creationId xmlns:a16="http://schemas.microsoft.com/office/drawing/2014/main" id="{5D19C826-12BC-4C60-85FD-92CDF544AE09}"/>
                    </a:ext>
                  </a:extLst>
                </p:cNvPr>
                <p:cNvSpPr>
                  <a:spLocks noChangeArrowheads="1"/>
                </p:cNvSpPr>
                <p:nvPr/>
              </p:nvSpPr>
              <p:spPr bwMode="auto">
                <a:xfrm>
                  <a:off x="0" y="2130"/>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8" name="Group 33">
                <a:extLst>
                  <a:ext uri="{FF2B5EF4-FFF2-40B4-BE49-F238E27FC236}">
                    <a16:creationId xmlns:a16="http://schemas.microsoft.com/office/drawing/2014/main" id="{8B4D5175-EF53-431A-AEBC-B3FBA2C9049C}"/>
                  </a:ext>
                </a:extLst>
              </p:cNvPr>
              <p:cNvGrpSpPr>
                <a:grpSpLocks/>
              </p:cNvGrpSpPr>
              <p:nvPr/>
            </p:nvGrpSpPr>
            <p:grpSpPr bwMode="auto">
              <a:xfrm>
                <a:off x="420" y="2130"/>
                <a:ext cx="783" cy="403"/>
                <a:chOff x="420" y="2130"/>
                <a:chExt cx="783" cy="403"/>
              </a:xfrm>
            </p:grpSpPr>
            <p:sp>
              <p:nvSpPr>
                <p:cNvPr id="76831" name="Rectangle 34">
                  <a:extLst>
                    <a:ext uri="{FF2B5EF4-FFF2-40B4-BE49-F238E27FC236}">
                      <a16:creationId xmlns:a16="http://schemas.microsoft.com/office/drawing/2014/main" id="{03F8BE87-A4D1-4627-8794-24B4653D7515}"/>
                    </a:ext>
                  </a:extLst>
                </p:cNvPr>
                <p:cNvSpPr>
                  <a:spLocks noChangeArrowheads="1"/>
                </p:cNvSpPr>
                <p:nvPr/>
              </p:nvSpPr>
              <p:spPr bwMode="auto">
                <a:xfrm>
                  <a:off x="463" y="2130"/>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11569199,8</a:t>
                  </a:r>
                </a:p>
                <a:p>
                  <a:pPr algn="ctr">
                    <a:spcBef>
                      <a:spcPct val="0"/>
                    </a:spcBef>
                    <a:buFontTx/>
                    <a:buNone/>
                  </a:pPr>
                  <a:endParaRPr lang="en-US" altLang="en-US" sz="2400"/>
                </a:p>
              </p:txBody>
            </p:sp>
            <p:sp>
              <p:nvSpPr>
                <p:cNvPr id="76832" name="Rectangle 35">
                  <a:extLst>
                    <a:ext uri="{FF2B5EF4-FFF2-40B4-BE49-F238E27FC236}">
                      <a16:creationId xmlns:a16="http://schemas.microsoft.com/office/drawing/2014/main" id="{C4306D39-9578-439B-8718-67477863DBC1}"/>
                    </a:ext>
                  </a:extLst>
                </p:cNvPr>
                <p:cNvSpPr>
                  <a:spLocks noChangeArrowheads="1"/>
                </p:cNvSpPr>
                <p:nvPr/>
              </p:nvSpPr>
              <p:spPr bwMode="auto">
                <a:xfrm>
                  <a:off x="420" y="2130"/>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19" name="Group 36">
                <a:extLst>
                  <a:ext uri="{FF2B5EF4-FFF2-40B4-BE49-F238E27FC236}">
                    <a16:creationId xmlns:a16="http://schemas.microsoft.com/office/drawing/2014/main" id="{F7DF080D-7FDA-4D86-AB38-FCAA2137DD7D}"/>
                  </a:ext>
                </a:extLst>
              </p:cNvPr>
              <p:cNvGrpSpPr>
                <a:grpSpLocks/>
              </p:cNvGrpSpPr>
              <p:nvPr/>
            </p:nvGrpSpPr>
            <p:grpSpPr bwMode="auto">
              <a:xfrm>
                <a:off x="0" y="2533"/>
                <a:ext cx="420" cy="403"/>
                <a:chOff x="0" y="2533"/>
                <a:chExt cx="420" cy="403"/>
              </a:xfrm>
            </p:grpSpPr>
            <p:sp>
              <p:nvSpPr>
                <p:cNvPr id="76829" name="Rectangle 37">
                  <a:extLst>
                    <a:ext uri="{FF2B5EF4-FFF2-40B4-BE49-F238E27FC236}">
                      <a16:creationId xmlns:a16="http://schemas.microsoft.com/office/drawing/2014/main" id="{5FAF69C2-D4FF-4F46-B161-0FE88DED2D78}"/>
                    </a:ext>
                  </a:extLst>
                </p:cNvPr>
                <p:cNvSpPr>
                  <a:spLocks noChangeArrowheads="1"/>
                </p:cNvSpPr>
                <p:nvPr/>
              </p:nvSpPr>
              <p:spPr bwMode="auto">
                <a:xfrm>
                  <a:off x="43" y="2533"/>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a</a:t>
                  </a:r>
                  <a:r>
                    <a:rPr lang="en-US" altLang="en-US" sz="2400" baseline="-30000">
                      <a:cs typeface="Times New Roman" panose="02020603050405020304" pitchFamily="18" charset="0"/>
                    </a:rPr>
                    <a:t>4</a:t>
                  </a:r>
                  <a:endParaRPr lang="en-US" altLang="en-US" sz="2400">
                    <a:cs typeface="Times New Roman" panose="02020603050405020304" pitchFamily="18" charset="0"/>
                  </a:endParaRPr>
                </a:p>
                <a:p>
                  <a:pPr algn="ctr">
                    <a:spcBef>
                      <a:spcPct val="0"/>
                    </a:spcBef>
                    <a:buFontTx/>
                    <a:buNone/>
                  </a:pPr>
                  <a:endParaRPr lang="en-US" altLang="en-US" sz="2400"/>
                </a:p>
              </p:txBody>
            </p:sp>
            <p:sp>
              <p:nvSpPr>
                <p:cNvPr id="76830" name="Rectangle 38">
                  <a:extLst>
                    <a:ext uri="{FF2B5EF4-FFF2-40B4-BE49-F238E27FC236}">
                      <a16:creationId xmlns:a16="http://schemas.microsoft.com/office/drawing/2014/main" id="{D05928E6-182D-4524-9822-CB9A09BFAA9D}"/>
                    </a:ext>
                  </a:extLst>
                </p:cNvPr>
                <p:cNvSpPr>
                  <a:spLocks noChangeArrowheads="1"/>
                </p:cNvSpPr>
                <p:nvPr/>
              </p:nvSpPr>
              <p:spPr bwMode="auto">
                <a:xfrm>
                  <a:off x="0" y="2533"/>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20" name="Group 39">
                <a:extLst>
                  <a:ext uri="{FF2B5EF4-FFF2-40B4-BE49-F238E27FC236}">
                    <a16:creationId xmlns:a16="http://schemas.microsoft.com/office/drawing/2014/main" id="{A133C245-77D2-498D-9FC2-7745F4D709F0}"/>
                  </a:ext>
                </a:extLst>
              </p:cNvPr>
              <p:cNvGrpSpPr>
                <a:grpSpLocks/>
              </p:cNvGrpSpPr>
              <p:nvPr/>
            </p:nvGrpSpPr>
            <p:grpSpPr bwMode="auto">
              <a:xfrm>
                <a:off x="420" y="2533"/>
                <a:ext cx="783" cy="403"/>
                <a:chOff x="420" y="2533"/>
                <a:chExt cx="783" cy="403"/>
              </a:xfrm>
            </p:grpSpPr>
            <p:sp>
              <p:nvSpPr>
                <p:cNvPr id="76827" name="Rectangle 40">
                  <a:extLst>
                    <a:ext uri="{FF2B5EF4-FFF2-40B4-BE49-F238E27FC236}">
                      <a16:creationId xmlns:a16="http://schemas.microsoft.com/office/drawing/2014/main" id="{965A4E05-954A-43C1-B163-ABDF989F956A}"/>
                    </a:ext>
                  </a:extLst>
                </p:cNvPr>
                <p:cNvSpPr>
                  <a:spLocks noChangeArrowheads="1"/>
                </p:cNvSpPr>
                <p:nvPr/>
              </p:nvSpPr>
              <p:spPr bwMode="auto">
                <a:xfrm>
                  <a:off x="463" y="2533"/>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- 264917531</a:t>
                  </a:r>
                </a:p>
                <a:p>
                  <a:pPr algn="ctr">
                    <a:spcBef>
                      <a:spcPct val="0"/>
                    </a:spcBef>
                    <a:buFontTx/>
                    <a:buNone/>
                  </a:pPr>
                  <a:endParaRPr lang="en-US" altLang="en-US" sz="2400"/>
                </a:p>
              </p:txBody>
            </p:sp>
            <p:sp>
              <p:nvSpPr>
                <p:cNvPr id="76828" name="Rectangle 41">
                  <a:extLst>
                    <a:ext uri="{FF2B5EF4-FFF2-40B4-BE49-F238E27FC236}">
                      <a16:creationId xmlns:a16="http://schemas.microsoft.com/office/drawing/2014/main" id="{ACF6CE2A-6B43-4565-BEA4-04E36E110D86}"/>
                    </a:ext>
                  </a:extLst>
                </p:cNvPr>
                <p:cNvSpPr>
                  <a:spLocks noChangeArrowheads="1"/>
                </p:cNvSpPr>
                <p:nvPr/>
              </p:nvSpPr>
              <p:spPr bwMode="auto">
                <a:xfrm>
                  <a:off x="420" y="2533"/>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21" name="Group 42">
                <a:extLst>
                  <a:ext uri="{FF2B5EF4-FFF2-40B4-BE49-F238E27FC236}">
                    <a16:creationId xmlns:a16="http://schemas.microsoft.com/office/drawing/2014/main" id="{714EA986-812C-40AD-A424-DDB765A80558}"/>
                  </a:ext>
                </a:extLst>
              </p:cNvPr>
              <p:cNvGrpSpPr>
                <a:grpSpLocks/>
              </p:cNvGrpSpPr>
              <p:nvPr/>
            </p:nvGrpSpPr>
            <p:grpSpPr bwMode="auto">
              <a:xfrm>
                <a:off x="0" y="2936"/>
                <a:ext cx="420" cy="403"/>
                <a:chOff x="0" y="2936"/>
                <a:chExt cx="420" cy="403"/>
              </a:xfrm>
            </p:grpSpPr>
            <p:sp>
              <p:nvSpPr>
                <p:cNvPr id="76825" name="Rectangle 43">
                  <a:extLst>
                    <a:ext uri="{FF2B5EF4-FFF2-40B4-BE49-F238E27FC236}">
                      <a16:creationId xmlns:a16="http://schemas.microsoft.com/office/drawing/2014/main" id="{4A72B53C-3F54-443F-9A75-D6E57E4ADA8E}"/>
                    </a:ext>
                  </a:extLst>
                </p:cNvPr>
                <p:cNvSpPr>
                  <a:spLocks noChangeArrowheads="1"/>
                </p:cNvSpPr>
                <p:nvPr/>
              </p:nvSpPr>
              <p:spPr bwMode="auto">
                <a:xfrm>
                  <a:off x="43" y="2936"/>
                  <a:ext cx="33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a</a:t>
                  </a:r>
                  <a:r>
                    <a:rPr lang="en-US" altLang="en-US" sz="2400" baseline="-30000">
                      <a:cs typeface="Times New Roman" panose="02020603050405020304" pitchFamily="18" charset="0"/>
                    </a:rPr>
                    <a:t>5</a:t>
                  </a:r>
                  <a:endParaRPr lang="en-US" altLang="en-US" sz="2400">
                    <a:cs typeface="Times New Roman" panose="02020603050405020304" pitchFamily="18" charset="0"/>
                  </a:endParaRPr>
                </a:p>
                <a:p>
                  <a:pPr algn="ctr">
                    <a:spcBef>
                      <a:spcPct val="0"/>
                    </a:spcBef>
                    <a:buFontTx/>
                    <a:buNone/>
                  </a:pPr>
                  <a:endParaRPr lang="en-US" altLang="en-US" sz="2400"/>
                </a:p>
              </p:txBody>
            </p:sp>
            <p:sp>
              <p:nvSpPr>
                <p:cNvPr id="76826" name="Rectangle 44">
                  <a:extLst>
                    <a:ext uri="{FF2B5EF4-FFF2-40B4-BE49-F238E27FC236}">
                      <a16:creationId xmlns:a16="http://schemas.microsoft.com/office/drawing/2014/main" id="{E227ED8A-1301-41A6-AAB3-5D125E15B2A8}"/>
                    </a:ext>
                  </a:extLst>
                </p:cNvPr>
                <p:cNvSpPr>
                  <a:spLocks noChangeArrowheads="1"/>
                </p:cNvSpPr>
                <p:nvPr/>
              </p:nvSpPr>
              <p:spPr bwMode="auto">
                <a:xfrm>
                  <a:off x="0" y="2936"/>
                  <a:ext cx="420"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6822" name="Group 45">
                <a:extLst>
                  <a:ext uri="{FF2B5EF4-FFF2-40B4-BE49-F238E27FC236}">
                    <a16:creationId xmlns:a16="http://schemas.microsoft.com/office/drawing/2014/main" id="{BDAE3AB5-E448-451F-93D6-33C03658F738}"/>
                  </a:ext>
                </a:extLst>
              </p:cNvPr>
              <p:cNvGrpSpPr>
                <a:grpSpLocks/>
              </p:cNvGrpSpPr>
              <p:nvPr/>
            </p:nvGrpSpPr>
            <p:grpSpPr bwMode="auto">
              <a:xfrm>
                <a:off x="420" y="2936"/>
                <a:ext cx="783" cy="403"/>
                <a:chOff x="420" y="2936"/>
                <a:chExt cx="783" cy="403"/>
              </a:xfrm>
            </p:grpSpPr>
            <p:sp>
              <p:nvSpPr>
                <p:cNvPr id="76823" name="Rectangle 46">
                  <a:extLst>
                    <a:ext uri="{FF2B5EF4-FFF2-40B4-BE49-F238E27FC236}">
                      <a16:creationId xmlns:a16="http://schemas.microsoft.com/office/drawing/2014/main" id="{625C0170-2BC1-420D-87EA-24DC5B08C691}"/>
                    </a:ext>
                  </a:extLst>
                </p:cNvPr>
                <p:cNvSpPr>
                  <a:spLocks noChangeArrowheads="1"/>
                </p:cNvSpPr>
                <p:nvPr/>
              </p:nvSpPr>
              <p:spPr bwMode="auto">
                <a:xfrm>
                  <a:off x="463" y="2936"/>
                  <a:ext cx="69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cs typeface="Times New Roman" panose="02020603050405020304" pitchFamily="18" charset="0"/>
                    </a:rPr>
                    <a:t>2018441314</a:t>
                  </a:r>
                </a:p>
                <a:p>
                  <a:pPr algn="ctr">
                    <a:spcBef>
                      <a:spcPct val="0"/>
                    </a:spcBef>
                    <a:buFontTx/>
                    <a:buNone/>
                  </a:pPr>
                  <a:endParaRPr lang="en-US" altLang="en-US" sz="2400"/>
                </a:p>
              </p:txBody>
            </p:sp>
            <p:sp>
              <p:nvSpPr>
                <p:cNvPr id="76824" name="Rectangle 47">
                  <a:extLst>
                    <a:ext uri="{FF2B5EF4-FFF2-40B4-BE49-F238E27FC236}">
                      <a16:creationId xmlns:a16="http://schemas.microsoft.com/office/drawing/2014/main" id="{88373E56-9D24-4518-A5CD-7561F8E41060}"/>
                    </a:ext>
                  </a:extLst>
                </p:cNvPr>
                <p:cNvSpPr>
                  <a:spLocks noChangeArrowheads="1"/>
                </p:cNvSpPr>
                <p:nvPr/>
              </p:nvSpPr>
              <p:spPr bwMode="auto">
                <a:xfrm>
                  <a:off x="420" y="2936"/>
                  <a:ext cx="783"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sp>
          <p:nvSpPr>
            <p:cNvPr id="76808" name="Rectangle 48">
              <a:extLst>
                <a:ext uri="{FF2B5EF4-FFF2-40B4-BE49-F238E27FC236}">
                  <a16:creationId xmlns:a16="http://schemas.microsoft.com/office/drawing/2014/main" id="{49A36F19-6B1D-45DC-A1B8-5AD601675261}"/>
                </a:ext>
              </a:extLst>
            </p:cNvPr>
            <p:cNvSpPr>
              <a:spLocks noChangeArrowheads="1"/>
            </p:cNvSpPr>
            <p:nvPr/>
          </p:nvSpPr>
          <p:spPr bwMode="auto">
            <a:xfrm>
              <a:off x="-3" y="-3"/>
              <a:ext cx="1209" cy="3345"/>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pic>
        <p:nvPicPr>
          <p:cNvPr id="76804" name="Picture 50" descr="http://www.jkem.com/magento/media/catalog/product/cache/1/image/9df78eab33525d08d6e5fb8d27136e95/r/b/rbtc-j.jpg">
            <a:extLst>
              <a:ext uri="{FF2B5EF4-FFF2-40B4-BE49-F238E27FC236}">
                <a16:creationId xmlns:a16="http://schemas.microsoft.com/office/drawing/2014/main" id="{3A84C1C8-B08B-4C5D-9033-4A85131B3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ext Box 2">
            <a:extLst>
              <a:ext uri="{FF2B5EF4-FFF2-40B4-BE49-F238E27FC236}">
                <a16:creationId xmlns:a16="http://schemas.microsoft.com/office/drawing/2014/main" id="{E0E28BAF-F54C-4338-BD02-47B8E90B232A}"/>
              </a:ext>
            </a:extLst>
          </p:cNvPr>
          <p:cNvSpPr txBox="1">
            <a:spLocks noChangeArrowheads="1"/>
          </p:cNvSpPr>
          <p:nvPr/>
        </p:nvSpPr>
        <p:spPr bwMode="auto">
          <a:xfrm>
            <a:off x="2819400" y="3810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solidFill>
                  <a:schemeClr val="accent2"/>
                </a:solidFill>
              </a:rPr>
              <a:t>Jawab :</a:t>
            </a:r>
          </a:p>
        </p:txBody>
      </p:sp>
      <p:sp>
        <p:nvSpPr>
          <p:cNvPr id="50" name="Rectangle 49">
            <a:extLst>
              <a:ext uri="{FF2B5EF4-FFF2-40B4-BE49-F238E27FC236}">
                <a16:creationId xmlns:a16="http://schemas.microsoft.com/office/drawing/2014/main" id="{80877745-3DF1-4957-99DF-B869563CFB3C}"/>
              </a:ext>
            </a:extLst>
          </p:cNvPr>
          <p:cNvSpPr/>
          <p:nvPr/>
        </p:nvSpPr>
        <p:spPr>
          <a:xfrm>
            <a:off x="304800" y="4267200"/>
            <a:ext cx="84582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Footer Placeholder 2">
            <a:extLst>
              <a:ext uri="{FF2B5EF4-FFF2-40B4-BE49-F238E27FC236}">
                <a16:creationId xmlns:a16="http://schemas.microsoft.com/office/drawing/2014/main" id="{A825E361-4709-4CDD-A12B-A80A5E1BAA5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130096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left)">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387"/>
                                        </p:tgtEl>
                                        <p:attrNameLst>
                                          <p:attrName>style.visibility</p:attrName>
                                        </p:attrNameLst>
                                      </p:cBhvr>
                                      <p:to>
                                        <p:strVal val="visible"/>
                                      </p:to>
                                    </p:set>
                                    <p:animEffect transition="in" filter="wipe(left)">
                                      <p:cBhvr>
                                        <p:cTn id="1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5E83CCE-7AB6-4981-A372-886F7D73FA2E}"/>
              </a:ext>
            </a:extLst>
          </p:cNvPr>
          <p:cNvGrpSpPr>
            <a:grpSpLocks/>
          </p:cNvGrpSpPr>
          <p:nvPr/>
        </p:nvGrpSpPr>
        <p:grpSpPr bwMode="auto">
          <a:xfrm>
            <a:off x="304800" y="304800"/>
            <a:ext cx="4019550" cy="5127625"/>
            <a:chOff x="-3" y="-3"/>
            <a:chExt cx="2532" cy="3230"/>
          </a:xfrm>
        </p:grpSpPr>
        <p:grpSp>
          <p:nvGrpSpPr>
            <p:cNvPr id="77830" name="Group 3">
              <a:extLst>
                <a:ext uri="{FF2B5EF4-FFF2-40B4-BE49-F238E27FC236}">
                  <a16:creationId xmlns:a16="http://schemas.microsoft.com/office/drawing/2014/main" id="{C4D1EEAB-54D4-48CE-B21A-196E5792B454}"/>
                </a:ext>
              </a:extLst>
            </p:cNvPr>
            <p:cNvGrpSpPr>
              <a:grpSpLocks/>
            </p:cNvGrpSpPr>
            <p:nvPr/>
          </p:nvGrpSpPr>
          <p:grpSpPr bwMode="auto">
            <a:xfrm>
              <a:off x="0" y="0"/>
              <a:ext cx="2526" cy="3224"/>
              <a:chOff x="0" y="0"/>
              <a:chExt cx="2526" cy="3224"/>
            </a:xfrm>
          </p:grpSpPr>
          <p:grpSp>
            <p:nvGrpSpPr>
              <p:cNvPr id="77832" name="Group 4">
                <a:extLst>
                  <a:ext uri="{FF2B5EF4-FFF2-40B4-BE49-F238E27FC236}">
                    <a16:creationId xmlns:a16="http://schemas.microsoft.com/office/drawing/2014/main" id="{53569DCB-D9BB-4F7E-9322-5F76D4FA62B6}"/>
                  </a:ext>
                </a:extLst>
              </p:cNvPr>
              <p:cNvGrpSpPr>
                <a:grpSpLocks/>
              </p:cNvGrpSpPr>
              <p:nvPr/>
            </p:nvGrpSpPr>
            <p:grpSpPr bwMode="auto">
              <a:xfrm>
                <a:off x="0" y="0"/>
                <a:ext cx="2526" cy="403"/>
                <a:chOff x="0" y="0"/>
                <a:chExt cx="2526" cy="403"/>
              </a:xfrm>
            </p:grpSpPr>
            <p:sp>
              <p:nvSpPr>
                <p:cNvPr id="77917" name="Rectangle 5">
                  <a:extLst>
                    <a:ext uri="{FF2B5EF4-FFF2-40B4-BE49-F238E27FC236}">
                      <a16:creationId xmlns:a16="http://schemas.microsoft.com/office/drawing/2014/main" id="{10DA30AE-678A-46E2-8756-B2184806E137}"/>
                    </a:ext>
                  </a:extLst>
                </p:cNvPr>
                <p:cNvSpPr>
                  <a:spLocks noChangeArrowheads="1"/>
                </p:cNvSpPr>
                <p:nvPr/>
              </p:nvSpPr>
              <p:spPr bwMode="auto">
                <a:xfrm>
                  <a:off x="43" y="0"/>
                  <a:ext cx="244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Termokopel Tipe K</a:t>
                  </a:r>
                </a:p>
                <a:p>
                  <a:pPr algn="ctr">
                    <a:spcBef>
                      <a:spcPct val="0"/>
                    </a:spcBef>
                    <a:buFontTx/>
                    <a:buNone/>
                  </a:pPr>
                  <a:endParaRPr lang="en-US" altLang="en-US" sz="2000"/>
                </a:p>
              </p:txBody>
            </p:sp>
            <p:sp>
              <p:nvSpPr>
                <p:cNvPr id="77918" name="Rectangle 6">
                  <a:extLst>
                    <a:ext uri="{FF2B5EF4-FFF2-40B4-BE49-F238E27FC236}">
                      <a16:creationId xmlns:a16="http://schemas.microsoft.com/office/drawing/2014/main" id="{0237D2AC-7BB5-4C0A-B467-E86A66C69A52}"/>
                    </a:ext>
                  </a:extLst>
                </p:cNvPr>
                <p:cNvSpPr>
                  <a:spLocks noChangeArrowheads="1"/>
                </p:cNvSpPr>
                <p:nvPr/>
              </p:nvSpPr>
              <p:spPr bwMode="auto">
                <a:xfrm>
                  <a:off x="0" y="0"/>
                  <a:ext cx="2526"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3" name="Group 7">
                <a:extLst>
                  <a:ext uri="{FF2B5EF4-FFF2-40B4-BE49-F238E27FC236}">
                    <a16:creationId xmlns:a16="http://schemas.microsoft.com/office/drawing/2014/main" id="{E450C736-21C7-4B49-94E3-27BDCDBFA945}"/>
                  </a:ext>
                </a:extLst>
              </p:cNvPr>
              <p:cNvGrpSpPr>
                <a:grpSpLocks/>
              </p:cNvGrpSpPr>
              <p:nvPr/>
            </p:nvGrpSpPr>
            <p:grpSpPr bwMode="auto">
              <a:xfrm>
                <a:off x="0" y="403"/>
                <a:ext cx="622" cy="403"/>
                <a:chOff x="0" y="403"/>
                <a:chExt cx="622" cy="403"/>
              </a:xfrm>
            </p:grpSpPr>
            <p:sp>
              <p:nvSpPr>
                <p:cNvPr id="77915" name="Rectangle 8">
                  <a:extLst>
                    <a:ext uri="{FF2B5EF4-FFF2-40B4-BE49-F238E27FC236}">
                      <a16:creationId xmlns:a16="http://schemas.microsoft.com/office/drawing/2014/main" id="{22990C9D-EACC-42C2-AF6B-B0783D635D2A}"/>
                    </a:ext>
                  </a:extLst>
                </p:cNvPr>
                <p:cNvSpPr>
                  <a:spLocks noChangeArrowheads="1"/>
                </p:cNvSpPr>
                <p:nvPr/>
              </p:nvSpPr>
              <p:spPr bwMode="auto">
                <a:xfrm>
                  <a:off x="43" y="403"/>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aseline="30000">
                      <a:cs typeface="Times New Roman" panose="02020603050405020304" pitchFamily="18" charset="0"/>
                    </a:rPr>
                    <a:t>o</a:t>
                  </a:r>
                  <a:r>
                    <a:rPr lang="en-US" altLang="en-US" sz="2000">
                      <a:cs typeface="Times New Roman" panose="02020603050405020304" pitchFamily="18" charset="0"/>
                    </a:rPr>
                    <a:t>C</a:t>
                  </a:r>
                </a:p>
                <a:p>
                  <a:pPr algn="ctr">
                    <a:spcBef>
                      <a:spcPct val="0"/>
                    </a:spcBef>
                    <a:buFontTx/>
                    <a:buNone/>
                  </a:pPr>
                  <a:endParaRPr lang="en-US" altLang="en-US" sz="2000"/>
                </a:p>
              </p:txBody>
            </p:sp>
            <p:sp>
              <p:nvSpPr>
                <p:cNvPr id="77916" name="Rectangle 9">
                  <a:extLst>
                    <a:ext uri="{FF2B5EF4-FFF2-40B4-BE49-F238E27FC236}">
                      <a16:creationId xmlns:a16="http://schemas.microsoft.com/office/drawing/2014/main" id="{DDA42DE1-5D25-4CEC-B679-96C7A16B7639}"/>
                    </a:ext>
                  </a:extLst>
                </p:cNvPr>
                <p:cNvSpPr>
                  <a:spLocks noChangeArrowheads="1"/>
                </p:cNvSpPr>
                <p:nvPr/>
              </p:nvSpPr>
              <p:spPr bwMode="auto">
                <a:xfrm>
                  <a:off x="0" y="403"/>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4" name="Group 10">
                <a:extLst>
                  <a:ext uri="{FF2B5EF4-FFF2-40B4-BE49-F238E27FC236}">
                    <a16:creationId xmlns:a16="http://schemas.microsoft.com/office/drawing/2014/main" id="{3CD73E2F-771F-40FF-AEC4-4C50E4E48797}"/>
                  </a:ext>
                </a:extLst>
              </p:cNvPr>
              <p:cNvGrpSpPr>
                <a:grpSpLocks/>
              </p:cNvGrpSpPr>
              <p:nvPr/>
            </p:nvGrpSpPr>
            <p:grpSpPr bwMode="auto">
              <a:xfrm>
                <a:off x="622" y="403"/>
                <a:ext cx="641" cy="403"/>
                <a:chOff x="622" y="403"/>
                <a:chExt cx="641" cy="403"/>
              </a:xfrm>
            </p:grpSpPr>
            <p:sp>
              <p:nvSpPr>
                <p:cNvPr id="77913" name="Rectangle 11">
                  <a:extLst>
                    <a:ext uri="{FF2B5EF4-FFF2-40B4-BE49-F238E27FC236}">
                      <a16:creationId xmlns:a16="http://schemas.microsoft.com/office/drawing/2014/main" id="{6EFE4CA8-CFBB-4496-8505-463FF2DDC166}"/>
                    </a:ext>
                  </a:extLst>
                </p:cNvPr>
                <p:cNvSpPr>
                  <a:spLocks noChangeArrowheads="1"/>
                </p:cNvSpPr>
                <p:nvPr/>
              </p:nvSpPr>
              <p:spPr bwMode="auto">
                <a:xfrm>
                  <a:off x="665" y="403"/>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mV</a:t>
                  </a:r>
                </a:p>
                <a:p>
                  <a:pPr algn="ctr">
                    <a:spcBef>
                      <a:spcPct val="0"/>
                    </a:spcBef>
                    <a:buFontTx/>
                    <a:buNone/>
                  </a:pPr>
                  <a:endParaRPr lang="en-US" altLang="en-US" sz="2000"/>
                </a:p>
              </p:txBody>
            </p:sp>
            <p:sp>
              <p:nvSpPr>
                <p:cNvPr id="77914" name="Rectangle 12">
                  <a:extLst>
                    <a:ext uri="{FF2B5EF4-FFF2-40B4-BE49-F238E27FC236}">
                      <a16:creationId xmlns:a16="http://schemas.microsoft.com/office/drawing/2014/main" id="{75666952-BB35-43E4-9BE5-8FBB341C58D9}"/>
                    </a:ext>
                  </a:extLst>
                </p:cNvPr>
                <p:cNvSpPr>
                  <a:spLocks noChangeArrowheads="1"/>
                </p:cNvSpPr>
                <p:nvPr/>
              </p:nvSpPr>
              <p:spPr bwMode="auto">
                <a:xfrm>
                  <a:off x="622" y="403"/>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5" name="Group 13">
                <a:extLst>
                  <a:ext uri="{FF2B5EF4-FFF2-40B4-BE49-F238E27FC236}">
                    <a16:creationId xmlns:a16="http://schemas.microsoft.com/office/drawing/2014/main" id="{51125B86-2770-425E-B342-C604FC4F2278}"/>
                  </a:ext>
                </a:extLst>
              </p:cNvPr>
              <p:cNvGrpSpPr>
                <a:grpSpLocks/>
              </p:cNvGrpSpPr>
              <p:nvPr/>
            </p:nvGrpSpPr>
            <p:grpSpPr bwMode="auto">
              <a:xfrm>
                <a:off x="1263" y="403"/>
                <a:ext cx="622" cy="403"/>
                <a:chOff x="1263" y="403"/>
                <a:chExt cx="622" cy="403"/>
              </a:xfrm>
            </p:grpSpPr>
            <p:sp>
              <p:nvSpPr>
                <p:cNvPr id="77911" name="Rectangle 14">
                  <a:extLst>
                    <a:ext uri="{FF2B5EF4-FFF2-40B4-BE49-F238E27FC236}">
                      <a16:creationId xmlns:a16="http://schemas.microsoft.com/office/drawing/2014/main" id="{93494D81-1B43-4AC8-9CE0-A459934A7FEA}"/>
                    </a:ext>
                  </a:extLst>
                </p:cNvPr>
                <p:cNvSpPr>
                  <a:spLocks noChangeArrowheads="1"/>
                </p:cNvSpPr>
                <p:nvPr/>
              </p:nvSpPr>
              <p:spPr bwMode="auto">
                <a:xfrm>
                  <a:off x="1306" y="403"/>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baseline="30000">
                      <a:cs typeface="Times New Roman" panose="02020603050405020304" pitchFamily="18" charset="0"/>
                    </a:rPr>
                    <a:t>o</a:t>
                  </a:r>
                  <a:r>
                    <a:rPr lang="en-US" altLang="en-US" sz="2000">
                      <a:cs typeface="Times New Roman" panose="02020603050405020304" pitchFamily="18" charset="0"/>
                    </a:rPr>
                    <a:t>C</a:t>
                  </a:r>
                </a:p>
                <a:p>
                  <a:pPr algn="ctr">
                    <a:spcBef>
                      <a:spcPct val="0"/>
                    </a:spcBef>
                    <a:buFontTx/>
                    <a:buNone/>
                  </a:pPr>
                  <a:endParaRPr lang="en-US" altLang="en-US" sz="2000"/>
                </a:p>
              </p:txBody>
            </p:sp>
            <p:sp>
              <p:nvSpPr>
                <p:cNvPr id="77912" name="Rectangle 15">
                  <a:extLst>
                    <a:ext uri="{FF2B5EF4-FFF2-40B4-BE49-F238E27FC236}">
                      <a16:creationId xmlns:a16="http://schemas.microsoft.com/office/drawing/2014/main" id="{9F74C413-72C7-422A-8B02-651AAC700C4D}"/>
                    </a:ext>
                  </a:extLst>
                </p:cNvPr>
                <p:cNvSpPr>
                  <a:spLocks noChangeArrowheads="1"/>
                </p:cNvSpPr>
                <p:nvPr/>
              </p:nvSpPr>
              <p:spPr bwMode="auto">
                <a:xfrm>
                  <a:off x="1263" y="403"/>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6" name="Group 16">
                <a:extLst>
                  <a:ext uri="{FF2B5EF4-FFF2-40B4-BE49-F238E27FC236}">
                    <a16:creationId xmlns:a16="http://schemas.microsoft.com/office/drawing/2014/main" id="{2C65A141-F0C3-4243-87AA-9E867829EA93}"/>
                  </a:ext>
                </a:extLst>
              </p:cNvPr>
              <p:cNvGrpSpPr>
                <a:grpSpLocks/>
              </p:cNvGrpSpPr>
              <p:nvPr/>
            </p:nvGrpSpPr>
            <p:grpSpPr bwMode="auto">
              <a:xfrm>
                <a:off x="1885" y="403"/>
                <a:ext cx="641" cy="403"/>
                <a:chOff x="1885" y="403"/>
                <a:chExt cx="641" cy="403"/>
              </a:xfrm>
            </p:grpSpPr>
            <p:sp>
              <p:nvSpPr>
                <p:cNvPr id="77909" name="Rectangle 17">
                  <a:extLst>
                    <a:ext uri="{FF2B5EF4-FFF2-40B4-BE49-F238E27FC236}">
                      <a16:creationId xmlns:a16="http://schemas.microsoft.com/office/drawing/2014/main" id="{6D9F86A9-A810-4D0F-BDAB-5601BBF13179}"/>
                    </a:ext>
                  </a:extLst>
                </p:cNvPr>
                <p:cNvSpPr>
                  <a:spLocks noChangeArrowheads="1"/>
                </p:cNvSpPr>
                <p:nvPr/>
              </p:nvSpPr>
              <p:spPr bwMode="auto">
                <a:xfrm>
                  <a:off x="1928" y="403"/>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mV</a:t>
                  </a:r>
                </a:p>
                <a:p>
                  <a:pPr algn="ctr">
                    <a:spcBef>
                      <a:spcPct val="0"/>
                    </a:spcBef>
                    <a:buFontTx/>
                    <a:buNone/>
                  </a:pPr>
                  <a:endParaRPr lang="en-US" altLang="en-US" sz="2000"/>
                </a:p>
              </p:txBody>
            </p:sp>
            <p:sp>
              <p:nvSpPr>
                <p:cNvPr id="77910" name="Rectangle 18">
                  <a:extLst>
                    <a:ext uri="{FF2B5EF4-FFF2-40B4-BE49-F238E27FC236}">
                      <a16:creationId xmlns:a16="http://schemas.microsoft.com/office/drawing/2014/main" id="{C306382D-DF08-40E7-A6C9-E367DC4DFF5C}"/>
                    </a:ext>
                  </a:extLst>
                </p:cNvPr>
                <p:cNvSpPr>
                  <a:spLocks noChangeArrowheads="1"/>
                </p:cNvSpPr>
                <p:nvPr/>
              </p:nvSpPr>
              <p:spPr bwMode="auto">
                <a:xfrm>
                  <a:off x="1885" y="403"/>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7" name="Group 19">
                <a:extLst>
                  <a:ext uri="{FF2B5EF4-FFF2-40B4-BE49-F238E27FC236}">
                    <a16:creationId xmlns:a16="http://schemas.microsoft.com/office/drawing/2014/main" id="{30C6E153-9EAB-4D8D-AA35-9ED69D14F86D}"/>
                  </a:ext>
                </a:extLst>
              </p:cNvPr>
              <p:cNvGrpSpPr>
                <a:grpSpLocks/>
              </p:cNvGrpSpPr>
              <p:nvPr/>
            </p:nvGrpSpPr>
            <p:grpSpPr bwMode="auto">
              <a:xfrm>
                <a:off x="0" y="806"/>
                <a:ext cx="622" cy="403"/>
                <a:chOff x="0" y="806"/>
                <a:chExt cx="622" cy="403"/>
              </a:xfrm>
            </p:grpSpPr>
            <p:sp>
              <p:nvSpPr>
                <p:cNvPr id="77907" name="Rectangle 20">
                  <a:extLst>
                    <a:ext uri="{FF2B5EF4-FFF2-40B4-BE49-F238E27FC236}">
                      <a16:creationId xmlns:a16="http://schemas.microsoft.com/office/drawing/2014/main" id="{FC04D72D-7649-45E4-906B-0465D32E5AC0}"/>
                    </a:ext>
                  </a:extLst>
                </p:cNvPr>
                <p:cNvSpPr>
                  <a:spLocks noChangeArrowheads="1"/>
                </p:cNvSpPr>
                <p:nvPr/>
              </p:nvSpPr>
              <p:spPr bwMode="auto">
                <a:xfrm>
                  <a:off x="43" y="806"/>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100</a:t>
                  </a:r>
                </a:p>
                <a:p>
                  <a:pPr algn="ctr">
                    <a:spcBef>
                      <a:spcPct val="0"/>
                    </a:spcBef>
                    <a:buFontTx/>
                    <a:buNone/>
                  </a:pPr>
                  <a:endParaRPr lang="en-US" altLang="en-US" sz="2000"/>
                </a:p>
              </p:txBody>
            </p:sp>
            <p:sp>
              <p:nvSpPr>
                <p:cNvPr id="77908" name="Rectangle 21">
                  <a:extLst>
                    <a:ext uri="{FF2B5EF4-FFF2-40B4-BE49-F238E27FC236}">
                      <a16:creationId xmlns:a16="http://schemas.microsoft.com/office/drawing/2014/main" id="{7E9C5F09-E6BB-4846-9391-2CCAB449D934}"/>
                    </a:ext>
                  </a:extLst>
                </p:cNvPr>
                <p:cNvSpPr>
                  <a:spLocks noChangeArrowheads="1"/>
                </p:cNvSpPr>
                <p:nvPr/>
              </p:nvSpPr>
              <p:spPr bwMode="auto">
                <a:xfrm>
                  <a:off x="0" y="806"/>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8" name="Group 22">
                <a:extLst>
                  <a:ext uri="{FF2B5EF4-FFF2-40B4-BE49-F238E27FC236}">
                    <a16:creationId xmlns:a16="http://schemas.microsoft.com/office/drawing/2014/main" id="{194BE6E7-47F7-436F-AD36-522ACA5F5899}"/>
                  </a:ext>
                </a:extLst>
              </p:cNvPr>
              <p:cNvGrpSpPr>
                <a:grpSpLocks/>
              </p:cNvGrpSpPr>
              <p:nvPr/>
            </p:nvGrpSpPr>
            <p:grpSpPr bwMode="auto">
              <a:xfrm>
                <a:off x="622" y="806"/>
                <a:ext cx="641" cy="403"/>
                <a:chOff x="622" y="806"/>
                <a:chExt cx="641" cy="403"/>
              </a:xfrm>
            </p:grpSpPr>
            <p:sp>
              <p:nvSpPr>
                <p:cNvPr id="77905" name="Rectangle 23">
                  <a:extLst>
                    <a:ext uri="{FF2B5EF4-FFF2-40B4-BE49-F238E27FC236}">
                      <a16:creationId xmlns:a16="http://schemas.microsoft.com/office/drawing/2014/main" id="{4187B921-6489-4655-8FB9-B9DCBA8470F6}"/>
                    </a:ext>
                  </a:extLst>
                </p:cNvPr>
                <p:cNvSpPr>
                  <a:spLocks noChangeArrowheads="1"/>
                </p:cNvSpPr>
                <p:nvPr/>
              </p:nvSpPr>
              <p:spPr bwMode="auto">
                <a:xfrm>
                  <a:off x="665" y="806"/>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4,095</a:t>
                  </a:r>
                </a:p>
                <a:p>
                  <a:pPr algn="ctr">
                    <a:spcBef>
                      <a:spcPct val="0"/>
                    </a:spcBef>
                    <a:buFontTx/>
                    <a:buNone/>
                  </a:pPr>
                  <a:endParaRPr lang="en-US" altLang="en-US" sz="2000"/>
                </a:p>
              </p:txBody>
            </p:sp>
            <p:sp>
              <p:nvSpPr>
                <p:cNvPr id="77906" name="Rectangle 24">
                  <a:extLst>
                    <a:ext uri="{FF2B5EF4-FFF2-40B4-BE49-F238E27FC236}">
                      <a16:creationId xmlns:a16="http://schemas.microsoft.com/office/drawing/2014/main" id="{C904DA23-7AEE-46E5-BEAF-489479C04C9A}"/>
                    </a:ext>
                  </a:extLst>
                </p:cNvPr>
                <p:cNvSpPr>
                  <a:spLocks noChangeArrowheads="1"/>
                </p:cNvSpPr>
                <p:nvPr/>
              </p:nvSpPr>
              <p:spPr bwMode="auto">
                <a:xfrm>
                  <a:off x="622" y="806"/>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39" name="Group 25">
                <a:extLst>
                  <a:ext uri="{FF2B5EF4-FFF2-40B4-BE49-F238E27FC236}">
                    <a16:creationId xmlns:a16="http://schemas.microsoft.com/office/drawing/2014/main" id="{E9742723-2ADF-4772-A591-198076F3588C}"/>
                  </a:ext>
                </a:extLst>
              </p:cNvPr>
              <p:cNvGrpSpPr>
                <a:grpSpLocks/>
              </p:cNvGrpSpPr>
              <p:nvPr/>
            </p:nvGrpSpPr>
            <p:grpSpPr bwMode="auto">
              <a:xfrm>
                <a:off x="1263" y="806"/>
                <a:ext cx="622" cy="403"/>
                <a:chOff x="1263" y="806"/>
                <a:chExt cx="622" cy="403"/>
              </a:xfrm>
            </p:grpSpPr>
            <p:sp>
              <p:nvSpPr>
                <p:cNvPr id="77903" name="Rectangle 26">
                  <a:extLst>
                    <a:ext uri="{FF2B5EF4-FFF2-40B4-BE49-F238E27FC236}">
                      <a16:creationId xmlns:a16="http://schemas.microsoft.com/office/drawing/2014/main" id="{E2DE2D8B-5AC8-433E-838C-C84FC220A0D8}"/>
                    </a:ext>
                  </a:extLst>
                </p:cNvPr>
                <p:cNvSpPr>
                  <a:spLocks noChangeArrowheads="1"/>
                </p:cNvSpPr>
                <p:nvPr/>
              </p:nvSpPr>
              <p:spPr bwMode="auto">
                <a:xfrm>
                  <a:off x="1306" y="806"/>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160</a:t>
                  </a:r>
                </a:p>
                <a:p>
                  <a:pPr algn="ctr">
                    <a:spcBef>
                      <a:spcPct val="0"/>
                    </a:spcBef>
                    <a:buFontTx/>
                    <a:buNone/>
                  </a:pPr>
                  <a:endParaRPr lang="en-US" altLang="en-US" sz="2000"/>
                </a:p>
              </p:txBody>
            </p:sp>
            <p:sp>
              <p:nvSpPr>
                <p:cNvPr id="77904" name="Rectangle 27">
                  <a:extLst>
                    <a:ext uri="{FF2B5EF4-FFF2-40B4-BE49-F238E27FC236}">
                      <a16:creationId xmlns:a16="http://schemas.microsoft.com/office/drawing/2014/main" id="{FFFF5142-8DEC-4061-9870-A9F34CE60859}"/>
                    </a:ext>
                  </a:extLst>
                </p:cNvPr>
                <p:cNvSpPr>
                  <a:spLocks noChangeArrowheads="1"/>
                </p:cNvSpPr>
                <p:nvPr/>
              </p:nvSpPr>
              <p:spPr bwMode="auto">
                <a:xfrm>
                  <a:off x="1263" y="806"/>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0" name="Group 28">
                <a:extLst>
                  <a:ext uri="{FF2B5EF4-FFF2-40B4-BE49-F238E27FC236}">
                    <a16:creationId xmlns:a16="http://schemas.microsoft.com/office/drawing/2014/main" id="{B91F6551-74DC-4284-A94B-40A51BA328F5}"/>
                  </a:ext>
                </a:extLst>
              </p:cNvPr>
              <p:cNvGrpSpPr>
                <a:grpSpLocks/>
              </p:cNvGrpSpPr>
              <p:nvPr/>
            </p:nvGrpSpPr>
            <p:grpSpPr bwMode="auto">
              <a:xfrm>
                <a:off x="1885" y="806"/>
                <a:ext cx="641" cy="403"/>
                <a:chOff x="1885" y="806"/>
                <a:chExt cx="641" cy="403"/>
              </a:xfrm>
            </p:grpSpPr>
            <p:sp>
              <p:nvSpPr>
                <p:cNvPr id="77901" name="Rectangle 29">
                  <a:extLst>
                    <a:ext uri="{FF2B5EF4-FFF2-40B4-BE49-F238E27FC236}">
                      <a16:creationId xmlns:a16="http://schemas.microsoft.com/office/drawing/2014/main" id="{026FCB08-70CB-48D9-9FAC-A7625F284849}"/>
                    </a:ext>
                  </a:extLst>
                </p:cNvPr>
                <p:cNvSpPr>
                  <a:spLocks noChangeArrowheads="1"/>
                </p:cNvSpPr>
                <p:nvPr/>
              </p:nvSpPr>
              <p:spPr bwMode="auto">
                <a:xfrm>
                  <a:off x="1928" y="806"/>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6,539</a:t>
                  </a:r>
                </a:p>
                <a:p>
                  <a:pPr algn="ctr">
                    <a:spcBef>
                      <a:spcPct val="0"/>
                    </a:spcBef>
                    <a:buFontTx/>
                    <a:buNone/>
                  </a:pPr>
                  <a:endParaRPr lang="en-US" altLang="en-US" sz="2000"/>
                </a:p>
              </p:txBody>
            </p:sp>
            <p:sp>
              <p:nvSpPr>
                <p:cNvPr id="77902" name="Rectangle 30">
                  <a:extLst>
                    <a:ext uri="{FF2B5EF4-FFF2-40B4-BE49-F238E27FC236}">
                      <a16:creationId xmlns:a16="http://schemas.microsoft.com/office/drawing/2014/main" id="{EC37A39E-4B94-4383-AFAE-550F5F459E25}"/>
                    </a:ext>
                  </a:extLst>
                </p:cNvPr>
                <p:cNvSpPr>
                  <a:spLocks noChangeArrowheads="1"/>
                </p:cNvSpPr>
                <p:nvPr/>
              </p:nvSpPr>
              <p:spPr bwMode="auto">
                <a:xfrm>
                  <a:off x="1885" y="806"/>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1" name="Group 31">
                <a:extLst>
                  <a:ext uri="{FF2B5EF4-FFF2-40B4-BE49-F238E27FC236}">
                    <a16:creationId xmlns:a16="http://schemas.microsoft.com/office/drawing/2014/main" id="{494064EA-12D2-492D-9F49-5469F9E84E92}"/>
                  </a:ext>
                </a:extLst>
              </p:cNvPr>
              <p:cNvGrpSpPr>
                <a:grpSpLocks/>
              </p:cNvGrpSpPr>
              <p:nvPr/>
            </p:nvGrpSpPr>
            <p:grpSpPr bwMode="auto">
              <a:xfrm>
                <a:off x="0" y="1209"/>
                <a:ext cx="622" cy="403"/>
                <a:chOff x="0" y="1209"/>
                <a:chExt cx="622" cy="403"/>
              </a:xfrm>
            </p:grpSpPr>
            <p:sp>
              <p:nvSpPr>
                <p:cNvPr id="77899" name="Rectangle 32">
                  <a:extLst>
                    <a:ext uri="{FF2B5EF4-FFF2-40B4-BE49-F238E27FC236}">
                      <a16:creationId xmlns:a16="http://schemas.microsoft.com/office/drawing/2014/main" id="{1D10E331-6587-49D8-9069-7F634AFF1D41}"/>
                    </a:ext>
                  </a:extLst>
                </p:cNvPr>
                <p:cNvSpPr>
                  <a:spLocks noChangeArrowheads="1"/>
                </p:cNvSpPr>
                <p:nvPr/>
              </p:nvSpPr>
              <p:spPr bwMode="auto">
                <a:xfrm>
                  <a:off x="43" y="1209"/>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110</a:t>
                  </a:r>
                </a:p>
                <a:p>
                  <a:pPr algn="ctr">
                    <a:spcBef>
                      <a:spcPct val="0"/>
                    </a:spcBef>
                    <a:buFontTx/>
                    <a:buNone/>
                  </a:pPr>
                  <a:endParaRPr lang="en-US" altLang="en-US" sz="2000"/>
                </a:p>
              </p:txBody>
            </p:sp>
            <p:sp>
              <p:nvSpPr>
                <p:cNvPr id="77900" name="Rectangle 33">
                  <a:extLst>
                    <a:ext uri="{FF2B5EF4-FFF2-40B4-BE49-F238E27FC236}">
                      <a16:creationId xmlns:a16="http://schemas.microsoft.com/office/drawing/2014/main" id="{4A530FCA-46E7-4FAF-B02B-562B3465D038}"/>
                    </a:ext>
                  </a:extLst>
                </p:cNvPr>
                <p:cNvSpPr>
                  <a:spLocks noChangeArrowheads="1"/>
                </p:cNvSpPr>
                <p:nvPr/>
              </p:nvSpPr>
              <p:spPr bwMode="auto">
                <a:xfrm>
                  <a:off x="0" y="1209"/>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2" name="Group 34">
                <a:extLst>
                  <a:ext uri="{FF2B5EF4-FFF2-40B4-BE49-F238E27FC236}">
                    <a16:creationId xmlns:a16="http://schemas.microsoft.com/office/drawing/2014/main" id="{038EF3A2-A7AE-409A-A13E-8BE5B1778F57}"/>
                  </a:ext>
                </a:extLst>
              </p:cNvPr>
              <p:cNvGrpSpPr>
                <a:grpSpLocks/>
              </p:cNvGrpSpPr>
              <p:nvPr/>
            </p:nvGrpSpPr>
            <p:grpSpPr bwMode="auto">
              <a:xfrm>
                <a:off x="622" y="1209"/>
                <a:ext cx="641" cy="403"/>
                <a:chOff x="622" y="1209"/>
                <a:chExt cx="641" cy="403"/>
              </a:xfrm>
            </p:grpSpPr>
            <p:sp>
              <p:nvSpPr>
                <p:cNvPr id="77897" name="Rectangle 35">
                  <a:extLst>
                    <a:ext uri="{FF2B5EF4-FFF2-40B4-BE49-F238E27FC236}">
                      <a16:creationId xmlns:a16="http://schemas.microsoft.com/office/drawing/2014/main" id="{CF9ED83B-D2F7-47FB-A1E0-E5298024C70A}"/>
                    </a:ext>
                  </a:extLst>
                </p:cNvPr>
                <p:cNvSpPr>
                  <a:spLocks noChangeArrowheads="1"/>
                </p:cNvSpPr>
                <p:nvPr/>
              </p:nvSpPr>
              <p:spPr bwMode="auto">
                <a:xfrm>
                  <a:off x="665" y="1209"/>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4,508</a:t>
                  </a:r>
                </a:p>
                <a:p>
                  <a:pPr algn="ctr">
                    <a:spcBef>
                      <a:spcPct val="0"/>
                    </a:spcBef>
                    <a:buFontTx/>
                    <a:buNone/>
                  </a:pPr>
                  <a:endParaRPr lang="en-US" altLang="en-US" sz="2000"/>
                </a:p>
              </p:txBody>
            </p:sp>
            <p:sp>
              <p:nvSpPr>
                <p:cNvPr id="77898" name="Rectangle 36">
                  <a:extLst>
                    <a:ext uri="{FF2B5EF4-FFF2-40B4-BE49-F238E27FC236}">
                      <a16:creationId xmlns:a16="http://schemas.microsoft.com/office/drawing/2014/main" id="{E8DC69CC-EF68-4381-8FD6-CAF1AA69977B}"/>
                    </a:ext>
                  </a:extLst>
                </p:cNvPr>
                <p:cNvSpPr>
                  <a:spLocks noChangeArrowheads="1"/>
                </p:cNvSpPr>
                <p:nvPr/>
              </p:nvSpPr>
              <p:spPr bwMode="auto">
                <a:xfrm>
                  <a:off x="622" y="1209"/>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3" name="Group 37">
                <a:extLst>
                  <a:ext uri="{FF2B5EF4-FFF2-40B4-BE49-F238E27FC236}">
                    <a16:creationId xmlns:a16="http://schemas.microsoft.com/office/drawing/2014/main" id="{D9666DC5-C7C7-4448-9EEF-3102914020B3}"/>
                  </a:ext>
                </a:extLst>
              </p:cNvPr>
              <p:cNvGrpSpPr>
                <a:grpSpLocks/>
              </p:cNvGrpSpPr>
              <p:nvPr/>
            </p:nvGrpSpPr>
            <p:grpSpPr bwMode="auto">
              <a:xfrm>
                <a:off x="1263" y="1209"/>
                <a:ext cx="622" cy="403"/>
                <a:chOff x="1263" y="1209"/>
                <a:chExt cx="622" cy="403"/>
              </a:xfrm>
            </p:grpSpPr>
            <p:sp>
              <p:nvSpPr>
                <p:cNvPr id="77895" name="Rectangle 38">
                  <a:extLst>
                    <a:ext uri="{FF2B5EF4-FFF2-40B4-BE49-F238E27FC236}">
                      <a16:creationId xmlns:a16="http://schemas.microsoft.com/office/drawing/2014/main" id="{048B1228-BBCC-485F-84A3-885D76BB9E54}"/>
                    </a:ext>
                  </a:extLst>
                </p:cNvPr>
                <p:cNvSpPr>
                  <a:spLocks noChangeArrowheads="1"/>
                </p:cNvSpPr>
                <p:nvPr/>
              </p:nvSpPr>
              <p:spPr bwMode="auto">
                <a:xfrm>
                  <a:off x="1306" y="1209"/>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170</a:t>
                  </a:r>
                </a:p>
                <a:p>
                  <a:pPr algn="ctr">
                    <a:spcBef>
                      <a:spcPct val="0"/>
                    </a:spcBef>
                    <a:buFontTx/>
                    <a:buNone/>
                  </a:pPr>
                  <a:endParaRPr lang="en-US" altLang="en-US" sz="2000"/>
                </a:p>
              </p:txBody>
            </p:sp>
            <p:sp>
              <p:nvSpPr>
                <p:cNvPr id="77896" name="Rectangle 39">
                  <a:extLst>
                    <a:ext uri="{FF2B5EF4-FFF2-40B4-BE49-F238E27FC236}">
                      <a16:creationId xmlns:a16="http://schemas.microsoft.com/office/drawing/2014/main" id="{71EED4C0-626D-4370-9FD3-F2D51E52213D}"/>
                    </a:ext>
                  </a:extLst>
                </p:cNvPr>
                <p:cNvSpPr>
                  <a:spLocks noChangeArrowheads="1"/>
                </p:cNvSpPr>
                <p:nvPr/>
              </p:nvSpPr>
              <p:spPr bwMode="auto">
                <a:xfrm>
                  <a:off x="1263" y="1209"/>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4" name="Group 40">
                <a:extLst>
                  <a:ext uri="{FF2B5EF4-FFF2-40B4-BE49-F238E27FC236}">
                    <a16:creationId xmlns:a16="http://schemas.microsoft.com/office/drawing/2014/main" id="{476E4414-4FFC-4BB6-BB65-A4E996FCCE7C}"/>
                  </a:ext>
                </a:extLst>
              </p:cNvPr>
              <p:cNvGrpSpPr>
                <a:grpSpLocks/>
              </p:cNvGrpSpPr>
              <p:nvPr/>
            </p:nvGrpSpPr>
            <p:grpSpPr bwMode="auto">
              <a:xfrm>
                <a:off x="1885" y="1209"/>
                <a:ext cx="641" cy="403"/>
                <a:chOff x="1885" y="1209"/>
                <a:chExt cx="641" cy="403"/>
              </a:xfrm>
            </p:grpSpPr>
            <p:sp>
              <p:nvSpPr>
                <p:cNvPr id="77893" name="Rectangle 41">
                  <a:extLst>
                    <a:ext uri="{FF2B5EF4-FFF2-40B4-BE49-F238E27FC236}">
                      <a16:creationId xmlns:a16="http://schemas.microsoft.com/office/drawing/2014/main" id="{DB0B8817-0155-4062-B2C7-0574EF0661BC}"/>
                    </a:ext>
                  </a:extLst>
                </p:cNvPr>
                <p:cNvSpPr>
                  <a:spLocks noChangeArrowheads="1"/>
                </p:cNvSpPr>
                <p:nvPr/>
              </p:nvSpPr>
              <p:spPr bwMode="auto">
                <a:xfrm>
                  <a:off x="1928" y="1209"/>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6,939</a:t>
                  </a:r>
                </a:p>
                <a:p>
                  <a:pPr algn="ctr">
                    <a:spcBef>
                      <a:spcPct val="0"/>
                    </a:spcBef>
                    <a:buFontTx/>
                    <a:buNone/>
                  </a:pPr>
                  <a:endParaRPr lang="en-US" altLang="en-US" sz="2000"/>
                </a:p>
              </p:txBody>
            </p:sp>
            <p:sp>
              <p:nvSpPr>
                <p:cNvPr id="77894" name="Rectangle 42">
                  <a:extLst>
                    <a:ext uri="{FF2B5EF4-FFF2-40B4-BE49-F238E27FC236}">
                      <a16:creationId xmlns:a16="http://schemas.microsoft.com/office/drawing/2014/main" id="{AB94A766-E10C-4A41-B738-4CB89C0B0C1E}"/>
                    </a:ext>
                  </a:extLst>
                </p:cNvPr>
                <p:cNvSpPr>
                  <a:spLocks noChangeArrowheads="1"/>
                </p:cNvSpPr>
                <p:nvPr/>
              </p:nvSpPr>
              <p:spPr bwMode="auto">
                <a:xfrm>
                  <a:off x="1885" y="1209"/>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5" name="Group 43">
                <a:extLst>
                  <a:ext uri="{FF2B5EF4-FFF2-40B4-BE49-F238E27FC236}">
                    <a16:creationId xmlns:a16="http://schemas.microsoft.com/office/drawing/2014/main" id="{21905A64-51A0-44FA-8BBC-5EB6E00D68C3}"/>
                  </a:ext>
                </a:extLst>
              </p:cNvPr>
              <p:cNvGrpSpPr>
                <a:grpSpLocks/>
              </p:cNvGrpSpPr>
              <p:nvPr/>
            </p:nvGrpSpPr>
            <p:grpSpPr bwMode="auto">
              <a:xfrm>
                <a:off x="0" y="1612"/>
                <a:ext cx="622" cy="403"/>
                <a:chOff x="0" y="1612"/>
                <a:chExt cx="622" cy="403"/>
              </a:xfrm>
            </p:grpSpPr>
            <p:sp>
              <p:nvSpPr>
                <p:cNvPr id="77891" name="Rectangle 44">
                  <a:extLst>
                    <a:ext uri="{FF2B5EF4-FFF2-40B4-BE49-F238E27FC236}">
                      <a16:creationId xmlns:a16="http://schemas.microsoft.com/office/drawing/2014/main" id="{0E5B8F95-D38E-491A-878D-9C5AFDDE8763}"/>
                    </a:ext>
                  </a:extLst>
                </p:cNvPr>
                <p:cNvSpPr>
                  <a:spLocks noChangeArrowheads="1"/>
                </p:cNvSpPr>
                <p:nvPr/>
              </p:nvSpPr>
              <p:spPr bwMode="auto">
                <a:xfrm>
                  <a:off x="43" y="1612"/>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120</a:t>
                  </a:r>
                </a:p>
                <a:p>
                  <a:pPr algn="ctr">
                    <a:spcBef>
                      <a:spcPct val="0"/>
                    </a:spcBef>
                    <a:buFontTx/>
                    <a:buNone/>
                  </a:pPr>
                  <a:endParaRPr lang="en-US" altLang="en-US" sz="2000"/>
                </a:p>
              </p:txBody>
            </p:sp>
            <p:sp>
              <p:nvSpPr>
                <p:cNvPr id="77892" name="Rectangle 45">
                  <a:extLst>
                    <a:ext uri="{FF2B5EF4-FFF2-40B4-BE49-F238E27FC236}">
                      <a16:creationId xmlns:a16="http://schemas.microsoft.com/office/drawing/2014/main" id="{51653706-3A7F-48AA-AD52-86A1936410E3}"/>
                    </a:ext>
                  </a:extLst>
                </p:cNvPr>
                <p:cNvSpPr>
                  <a:spLocks noChangeArrowheads="1"/>
                </p:cNvSpPr>
                <p:nvPr/>
              </p:nvSpPr>
              <p:spPr bwMode="auto">
                <a:xfrm>
                  <a:off x="0" y="1612"/>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6" name="Group 46">
                <a:extLst>
                  <a:ext uri="{FF2B5EF4-FFF2-40B4-BE49-F238E27FC236}">
                    <a16:creationId xmlns:a16="http://schemas.microsoft.com/office/drawing/2014/main" id="{AD701F6A-7ADB-4519-AB62-64460B249992}"/>
                  </a:ext>
                </a:extLst>
              </p:cNvPr>
              <p:cNvGrpSpPr>
                <a:grpSpLocks/>
              </p:cNvGrpSpPr>
              <p:nvPr/>
            </p:nvGrpSpPr>
            <p:grpSpPr bwMode="auto">
              <a:xfrm>
                <a:off x="622" y="1612"/>
                <a:ext cx="641" cy="403"/>
                <a:chOff x="622" y="1612"/>
                <a:chExt cx="641" cy="403"/>
              </a:xfrm>
            </p:grpSpPr>
            <p:sp>
              <p:nvSpPr>
                <p:cNvPr id="77889" name="Rectangle 47">
                  <a:extLst>
                    <a:ext uri="{FF2B5EF4-FFF2-40B4-BE49-F238E27FC236}">
                      <a16:creationId xmlns:a16="http://schemas.microsoft.com/office/drawing/2014/main" id="{082A0278-1665-4F5A-9FB4-FF6AC2A6191E}"/>
                    </a:ext>
                  </a:extLst>
                </p:cNvPr>
                <p:cNvSpPr>
                  <a:spLocks noChangeArrowheads="1"/>
                </p:cNvSpPr>
                <p:nvPr/>
              </p:nvSpPr>
              <p:spPr bwMode="auto">
                <a:xfrm>
                  <a:off x="665" y="1612"/>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4,919</a:t>
                  </a:r>
                </a:p>
                <a:p>
                  <a:pPr algn="ctr">
                    <a:spcBef>
                      <a:spcPct val="0"/>
                    </a:spcBef>
                    <a:buFontTx/>
                    <a:buNone/>
                  </a:pPr>
                  <a:endParaRPr lang="en-US" altLang="en-US" sz="2000"/>
                </a:p>
              </p:txBody>
            </p:sp>
            <p:sp>
              <p:nvSpPr>
                <p:cNvPr id="77890" name="Rectangle 48">
                  <a:extLst>
                    <a:ext uri="{FF2B5EF4-FFF2-40B4-BE49-F238E27FC236}">
                      <a16:creationId xmlns:a16="http://schemas.microsoft.com/office/drawing/2014/main" id="{E7290C68-92A0-4D56-A8BF-BB21DCE5BCA3}"/>
                    </a:ext>
                  </a:extLst>
                </p:cNvPr>
                <p:cNvSpPr>
                  <a:spLocks noChangeArrowheads="1"/>
                </p:cNvSpPr>
                <p:nvPr/>
              </p:nvSpPr>
              <p:spPr bwMode="auto">
                <a:xfrm>
                  <a:off x="622" y="1612"/>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7" name="Group 49">
                <a:extLst>
                  <a:ext uri="{FF2B5EF4-FFF2-40B4-BE49-F238E27FC236}">
                    <a16:creationId xmlns:a16="http://schemas.microsoft.com/office/drawing/2014/main" id="{ADEFDEE3-4FB2-4B83-863C-968054FDA2E3}"/>
                  </a:ext>
                </a:extLst>
              </p:cNvPr>
              <p:cNvGrpSpPr>
                <a:grpSpLocks/>
              </p:cNvGrpSpPr>
              <p:nvPr/>
            </p:nvGrpSpPr>
            <p:grpSpPr bwMode="auto">
              <a:xfrm>
                <a:off x="1263" y="1612"/>
                <a:ext cx="622" cy="403"/>
                <a:chOff x="1263" y="1612"/>
                <a:chExt cx="622" cy="403"/>
              </a:xfrm>
            </p:grpSpPr>
            <p:sp>
              <p:nvSpPr>
                <p:cNvPr id="77887" name="Rectangle 50">
                  <a:extLst>
                    <a:ext uri="{FF2B5EF4-FFF2-40B4-BE49-F238E27FC236}">
                      <a16:creationId xmlns:a16="http://schemas.microsoft.com/office/drawing/2014/main" id="{AEA637C3-3272-4DD6-AD57-EC05FA60D45D}"/>
                    </a:ext>
                  </a:extLst>
                </p:cNvPr>
                <p:cNvSpPr>
                  <a:spLocks noChangeArrowheads="1"/>
                </p:cNvSpPr>
                <p:nvPr/>
              </p:nvSpPr>
              <p:spPr bwMode="auto">
                <a:xfrm>
                  <a:off x="1306" y="1612"/>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180</a:t>
                  </a:r>
                </a:p>
                <a:p>
                  <a:pPr algn="ctr">
                    <a:spcBef>
                      <a:spcPct val="0"/>
                    </a:spcBef>
                    <a:buFontTx/>
                    <a:buNone/>
                  </a:pPr>
                  <a:endParaRPr lang="en-US" altLang="en-US" sz="2000"/>
                </a:p>
              </p:txBody>
            </p:sp>
            <p:sp>
              <p:nvSpPr>
                <p:cNvPr id="77888" name="Rectangle 51">
                  <a:extLst>
                    <a:ext uri="{FF2B5EF4-FFF2-40B4-BE49-F238E27FC236}">
                      <a16:creationId xmlns:a16="http://schemas.microsoft.com/office/drawing/2014/main" id="{1DF68C5E-B8EF-444A-B786-2BE5B72EF06C}"/>
                    </a:ext>
                  </a:extLst>
                </p:cNvPr>
                <p:cNvSpPr>
                  <a:spLocks noChangeArrowheads="1"/>
                </p:cNvSpPr>
                <p:nvPr/>
              </p:nvSpPr>
              <p:spPr bwMode="auto">
                <a:xfrm>
                  <a:off x="1263" y="1612"/>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8" name="Group 52">
                <a:extLst>
                  <a:ext uri="{FF2B5EF4-FFF2-40B4-BE49-F238E27FC236}">
                    <a16:creationId xmlns:a16="http://schemas.microsoft.com/office/drawing/2014/main" id="{2E246F8F-9D2B-470A-897E-79089D7758FC}"/>
                  </a:ext>
                </a:extLst>
              </p:cNvPr>
              <p:cNvGrpSpPr>
                <a:grpSpLocks/>
              </p:cNvGrpSpPr>
              <p:nvPr/>
            </p:nvGrpSpPr>
            <p:grpSpPr bwMode="auto">
              <a:xfrm>
                <a:off x="1885" y="1612"/>
                <a:ext cx="641" cy="403"/>
                <a:chOff x="1885" y="1612"/>
                <a:chExt cx="641" cy="403"/>
              </a:xfrm>
            </p:grpSpPr>
            <p:sp>
              <p:nvSpPr>
                <p:cNvPr id="77885" name="Rectangle 53">
                  <a:extLst>
                    <a:ext uri="{FF2B5EF4-FFF2-40B4-BE49-F238E27FC236}">
                      <a16:creationId xmlns:a16="http://schemas.microsoft.com/office/drawing/2014/main" id="{59C6FFE0-111A-4546-A8A2-7663BD490327}"/>
                    </a:ext>
                  </a:extLst>
                </p:cNvPr>
                <p:cNvSpPr>
                  <a:spLocks noChangeArrowheads="1"/>
                </p:cNvSpPr>
                <p:nvPr/>
              </p:nvSpPr>
              <p:spPr bwMode="auto">
                <a:xfrm>
                  <a:off x="1928" y="1612"/>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7,338</a:t>
                  </a:r>
                </a:p>
                <a:p>
                  <a:pPr algn="ctr">
                    <a:spcBef>
                      <a:spcPct val="0"/>
                    </a:spcBef>
                    <a:buFontTx/>
                    <a:buNone/>
                  </a:pPr>
                  <a:endParaRPr lang="en-US" altLang="en-US" sz="2000"/>
                </a:p>
              </p:txBody>
            </p:sp>
            <p:sp>
              <p:nvSpPr>
                <p:cNvPr id="77886" name="Rectangle 54">
                  <a:extLst>
                    <a:ext uri="{FF2B5EF4-FFF2-40B4-BE49-F238E27FC236}">
                      <a16:creationId xmlns:a16="http://schemas.microsoft.com/office/drawing/2014/main" id="{DC046819-18E4-4ED8-AAC4-3DB5CCE75628}"/>
                    </a:ext>
                  </a:extLst>
                </p:cNvPr>
                <p:cNvSpPr>
                  <a:spLocks noChangeArrowheads="1"/>
                </p:cNvSpPr>
                <p:nvPr/>
              </p:nvSpPr>
              <p:spPr bwMode="auto">
                <a:xfrm>
                  <a:off x="1885" y="1612"/>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49" name="Group 55">
                <a:extLst>
                  <a:ext uri="{FF2B5EF4-FFF2-40B4-BE49-F238E27FC236}">
                    <a16:creationId xmlns:a16="http://schemas.microsoft.com/office/drawing/2014/main" id="{C1B40D56-8E4C-4419-9FD7-D0C10544D009}"/>
                  </a:ext>
                </a:extLst>
              </p:cNvPr>
              <p:cNvGrpSpPr>
                <a:grpSpLocks/>
              </p:cNvGrpSpPr>
              <p:nvPr/>
            </p:nvGrpSpPr>
            <p:grpSpPr bwMode="auto">
              <a:xfrm>
                <a:off x="0" y="2015"/>
                <a:ext cx="622" cy="403"/>
                <a:chOff x="0" y="2015"/>
                <a:chExt cx="622" cy="403"/>
              </a:xfrm>
            </p:grpSpPr>
            <p:sp>
              <p:nvSpPr>
                <p:cNvPr id="77883" name="Rectangle 56">
                  <a:extLst>
                    <a:ext uri="{FF2B5EF4-FFF2-40B4-BE49-F238E27FC236}">
                      <a16:creationId xmlns:a16="http://schemas.microsoft.com/office/drawing/2014/main" id="{87792ED8-F4C8-4D9C-8014-A6951895561F}"/>
                    </a:ext>
                  </a:extLst>
                </p:cNvPr>
                <p:cNvSpPr>
                  <a:spLocks noChangeArrowheads="1"/>
                </p:cNvSpPr>
                <p:nvPr/>
              </p:nvSpPr>
              <p:spPr bwMode="auto">
                <a:xfrm>
                  <a:off x="43" y="2015"/>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130</a:t>
                  </a:r>
                </a:p>
                <a:p>
                  <a:pPr algn="ctr">
                    <a:spcBef>
                      <a:spcPct val="0"/>
                    </a:spcBef>
                    <a:buFontTx/>
                    <a:buNone/>
                  </a:pPr>
                  <a:endParaRPr lang="en-US" altLang="en-US" sz="2000"/>
                </a:p>
              </p:txBody>
            </p:sp>
            <p:sp>
              <p:nvSpPr>
                <p:cNvPr id="77884" name="Rectangle 57">
                  <a:extLst>
                    <a:ext uri="{FF2B5EF4-FFF2-40B4-BE49-F238E27FC236}">
                      <a16:creationId xmlns:a16="http://schemas.microsoft.com/office/drawing/2014/main" id="{B58FF71C-667C-4D56-9028-8E151BFFFADE}"/>
                    </a:ext>
                  </a:extLst>
                </p:cNvPr>
                <p:cNvSpPr>
                  <a:spLocks noChangeArrowheads="1"/>
                </p:cNvSpPr>
                <p:nvPr/>
              </p:nvSpPr>
              <p:spPr bwMode="auto">
                <a:xfrm>
                  <a:off x="0" y="2015"/>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0" name="Group 58">
                <a:extLst>
                  <a:ext uri="{FF2B5EF4-FFF2-40B4-BE49-F238E27FC236}">
                    <a16:creationId xmlns:a16="http://schemas.microsoft.com/office/drawing/2014/main" id="{4C32CBE7-2C02-49B1-B113-BA10BA8F58EB}"/>
                  </a:ext>
                </a:extLst>
              </p:cNvPr>
              <p:cNvGrpSpPr>
                <a:grpSpLocks/>
              </p:cNvGrpSpPr>
              <p:nvPr/>
            </p:nvGrpSpPr>
            <p:grpSpPr bwMode="auto">
              <a:xfrm>
                <a:off x="622" y="2015"/>
                <a:ext cx="641" cy="403"/>
                <a:chOff x="622" y="2015"/>
                <a:chExt cx="641" cy="403"/>
              </a:xfrm>
            </p:grpSpPr>
            <p:sp>
              <p:nvSpPr>
                <p:cNvPr id="77881" name="Rectangle 59">
                  <a:extLst>
                    <a:ext uri="{FF2B5EF4-FFF2-40B4-BE49-F238E27FC236}">
                      <a16:creationId xmlns:a16="http://schemas.microsoft.com/office/drawing/2014/main" id="{EC18F252-4452-413C-8F6C-036E8EEF4EC6}"/>
                    </a:ext>
                  </a:extLst>
                </p:cNvPr>
                <p:cNvSpPr>
                  <a:spLocks noChangeArrowheads="1"/>
                </p:cNvSpPr>
                <p:nvPr/>
              </p:nvSpPr>
              <p:spPr bwMode="auto">
                <a:xfrm>
                  <a:off x="665" y="2015"/>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5,327</a:t>
                  </a:r>
                </a:p>
                <a:p>
                  <a:pPr algn="ctr">
                    <a:spcBef>
                      <a:spcPct val="0"/>
                    </a:spcBef>
                    <a:buFontTx/>
                    <a:buNone/>
                  </a:pPr>
                  <a:endParaRPr lang="en-US" altLang="en-US" sz="2000"/>
                </a:p>
              </p:txBody>
            </p:sp>
            <p:sp>
              <p:nvSpPr>
                <p:cNvPr id="77882" name="Rectangle 60">
                  <a:extLst>
                    <a:ext uri="{FF2B5EF4-FFF2-40B4-BE49-F238E27FC236}">
                      <a16:creationId xmlns:a16="http://schemas.microsoft.com/office/drawing/2014/main" id="{F574DA41-C7E8-4028-A975-7A3108210546}"/>
                    </a:ext>
                  </a:extLst>
                </p:cNvPr>
                <p:cNvSpPr>
                  <a:spLocks noChangeArrowheads="1"/>
                </p:cNvSpPr>
                <p:nvPr/>
              </p:nvSpPr>
              <p:spPr bwMode="auto">
                <a:xfrm>
                  <a:off x="622" y="2015"/>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1" name="Group 61">
                <a:extLst>
                  <a:ext uri="{FF2B5EF4-FFF2-40B4-BE49-F238E27FC236}">
                    <a16:creationId xmlns:a16="http://schemas.microsoft.com/office/drawing/2014/main" id="{A7BCC9A2-D195-4CA6-A88F-5EE8F118D8B0}"/>
                  </a:ext>
                </a:extLst>
              </p:cNvPr>
              <p:cNvGrpSpPr>
                <a:grpSpLocks/>
              </p:cNvGrpSpPr>
              <p:nvPr/>
            </p:nvGrpSpPr>
            <p:grpSpPr bwMode="auto">
              <a:xfrm>
                <a:off x="1263" y="2015"/>
                <a:ext cx="622" cy="403"/>
                <a:chOff x="1263" y="2015"/>
                <a:chExt cx="622" cy="403"/>
              </a:xfrm>
            </p:grpSpPr>
            <p:sp>
              <p:nvSpPr>
                <p:cNvPr id="77879" name="Rectangle 62">
                  <a:extLst>
                    <a:ext uri="{FF2B5EF4-FFF2-40B4-BE49-F238E27FC236}">
                      <a16:creationId xmlns:a16="http://schemas.microsoft.com/office/drawing/2014/main" id="{DA1D565D-A1B1-4C1E-BB50-3DC74BF6F24E}"/>
                    </a:ext>
                  </a:extLst>
                </p:cNvPr>
                <p:cNvSpPr>
                  <a:spLocks noChangeArrowheads="1"/>
                </p:cNvSpPr>
                <p:nvPr/>
              </p:nvSpPr>
              <p:spPr bwMode="auto">
                <a:xfrm>
                  <a:off x="1306" y="2015"/>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190</a:t>
                  </a:r>
                </a:p>
                <a:p>
                  <a:pPr algn="ctr">
                    <a:spcBef>
                      <a:spcPct val="0"/>
                    </a:spcBef>
                    <a:buFontTx/>
                    <a:buNone/>
                  </a:pPr>
                  <a:endParaRPr lang="en-US" altLang="en-US" sz="2000"/>
                </a:p>
              </p:txBody>
            </p:sp>
            <p:sp>
              <p:nvSpPr>
                <p:cNvPr id="77880" name="Rectangle 63">
                  <a:extLst>
                    <a:ext uri="{FF2B5EF4-FFF2-40B4-BE49-F238E27FC236}">
                      <a16:creationId xmlns:a16="http://schemas.microsoft.com/office/drawing/2014/main" id="{00882B9A-47AD-42D9-90D6-CC64E72625A7}"/>
                    </a:ext>
                  </a:extLst>
                </p:cNvPr>
                <p:cNvSpPr>
                  <a:spLocks noChangeArrowheads="1"/>
                </p:cNvSpPr>
                <p:nvPr/>
              </p:nvSpPr>
              <p:spPr bwMode="auto">
                <a:xfrm>
                  <a:off x="1263" y="2015"/>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2" name="Group 64">
                <a:extLst>
                  <a:ext uri="{FF2B5EF4-FFF2-40B4-BE49-F238E27FC236}">
                    <a16:creationId xmlns:a16="http://schemas.microsoft.com/office/drawing/2014/main" id="{F899E31B-DA86-429A-9314-F61F5F2814C7}"/>
                  </a:ext>
                </a:extLst>
              </p:cNvPr>
              <p:cNvGrpSpPr>
                <a:grpSpLocks/>
              </p:cNvGrpSpPr>
              <p:nvPr/>
            </p:nvGrpSpPr>
            <p:grpSpPr bwMode="auto">
              <a:xfrm>
                <a:off x="1885" y="2015"/>
                <a:ext cx="641" cy="403"/>
                <a:chOff x="1885" y="2015"/>
                <a:chExt cx="641" cy="403"/>
              </a:xfrm>
            </p:grpSpPr>
            <p:sp>
              <p:nvSpPr>
                <p:cNvPr id="77877" name="Rectangle 65">
                  <a:extLst>
                    <a:ext uri="{FF2B5EF4-FFF2-40B4-BE49-F238E27FC236}">
                      <a16:creationId xmlns:a16="http://schemas.microsoft.com/office/drawing/2014/main" id="{4808E013-FCFD-4F43-8859-F6258AAA6730}"/>
                    </a:ext>
                  </a:extLst>
                </p:cNvPr>
                <p:cNvSpPr>
                  <a:spLocks noChangeArrowheads="1"/>
                </p:cNvSpPr>
                <p:nvPr/>
              </p:nvSpPr>
              <p:spPr bwMode="auto">
                <a:xfrm>
                  <a:off x="1928" y="2015"/>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7,737</a:t>
                  </a:r>
                </a:p>
                <a:p>
                  <a:pPr algn="ctr">
                    <a:spcBef>
                      <a:spcPct val="0"/>
                    </a:spcBef>
                    <a:buFontTx/>
                    <a:buNone/>
                  </a:pPr>
                  <a:endParaRPr lang="en-US" altLang="en-US" sz="2000"/>
                </a:p>
              </p:txBody>
            </p:sp>
            <p:sp>
              <p:nvSpPr>
                <p:cNvPr id="77878" name="Rectangle 66">
                  <a:extLst>
                    <a:ext uri="{FF2B5EF4-FFF2-40B4-BE49-F238E27FC236}">
                      <a16:creationId xmlns:a16="http://schemas.microsoft.com/office/drawing/2014/main" id="{1795A6D9-E491-4FEF-B5C0-F55A37B04300}"/>
                    </a:ext>
                  </a:extLst>
                </p:cNvPr>
                <p:cNvSpPr>
                  <a:spLocks noChangeArrowheads="1"/>
                </p:cNvSpPr>
                <p:nvPr/>
              </p:nvSpPr>
              <p:spPr bwMode="auto">
                <a:xfrm>
                  <a:off x="1885" y="2015"/>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3" name="Group 67">
                <a:extLst>
                  <a:ext uri="{FF2B5EF4-FFF2-40B4-BE49-F238E27FC236}">
                    <a16:creationId xmlns:a16="http://schemas.microsoft.com/office/drawing/2014/main" id="{2F97A13F-4A9B-4949-884A-2EAD660195C5}"/>
                  </a:ext>
                </a:extLst>
              </p:cNvPr>
              <p:cNvGrpSpPr>
                <a:grpSpLocks/>
              </p:cNvGrpSpPr>
              <p:nvPr/>
            </p:nvGrpSpPr>
            <p:grpSpPr bwMode="auto">
              <a:xfrm>
                <a:off x="0" y="2418"/>
                <a:ext cx="622" cy="403"/>
                <a:chOff x="0" y="2418"/>
                <a:chExt cx="622" cy="403"/>
              </a:xfrm>
            </p:grpSpPr>
            <p:sp>
              <p:nvSpPr>
                <p:cNvPr id="77875" name="Rectangle 68">
                  <a:extLst>
                    <a:ext uri="{FF2B5EF4-FFF2-40B4-BE49-F238E27FC236}">
                      <a16:creationId xmlns:a16="http://schemas.microsoft.com/office/drawing/2014/main" id="{7434B0C1-15B0-49A8-B2CD-E482C32EAF0C}"/>
                    </a:ext>
                  </a:extLst>
                </p:cNvPr>
                <p:cNvSpPr>
                  <a:spLocks noChangeArrowheads="1"/>
                </p:cNvSpPr>
                <p:nvPr/>
              </p:nvSpPr>
              <p:spPr bwMode="auto">
                <a:xfrm>
                  <a:off x="43" y="2418"/>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140</a:t>
                  </a:r>
                </a:p>
                <a:p>
                  <a:pPr algn="ctr">
                    <a:spcBef>
                      <a:spcPct val="0"/>
                    </a:spcBef>
                    <a:buFontTx/>
                    <a:buNone/>
                  </a:pPr>
                  <a:endParaRPr lang="en-US" altLang="en-US" sz="2000"/>
                </a:p>
              </p:txBody>
            </p:sp>
            <p:sp>
              <p:nvSpPr>
                <p:cNvPr id="77876" name="Rectangle 69">
                  <a:extLst>
                    <a:ext uri="{FF2B5EF4-FFF2-40B4-BE49-F238E27FC236}">
                      <a16:creationId xmlns:a16="http://schemas.microsoft.com/office/drawing/2014/main" id="{53A37C04-A88F-48D5-9CF5-58009F6E5F86}"/>
                    </a:ext>
                  </a:extLst>
                </p:cNvPr>
                <p:cNvSpPr>
                  <a:spLocks noChangeArrowheads="1"/>
                </p:cNvSpPr>
                <p:nvPr/>
              </p:nvSpPr>
              <p:spPr bwMode="auto">
                <a:xfrm>
                  <a:off x="0" y="2418"/>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4" name="Group 70">
                <a:extLst>
                  <a:ext uri="{FF2B5EF4-FFF2-40B4-BE49-F238E27FC236}">
                    <a16:creationId xmlns:a16="http://schemas.microsoft.com/office/drawing/2014/main" id="{62F6C2BB-D202-45B5-A475-1AFF2B4B3E26}"/>
                  </a:ext>
                </a:extLst>
              </p:cNvPr>
              <p:cNvGrpSpPr>
                <a:grpSpLocks/>
              </p:cNvGrpSpPr>
              <p:nvPr/>
            </p:nvGrpSpPr>
            <p:grpSpPr bwMode="auto">
              <a:xfrm>
                <a:off x="622" y="2418"/>
                <a:ext cx="641" cy="403"/>
                <a:chOff x="622" y="2418"/>
                <a:chExt cx="641" cy="403"/>
              </a:xfrm>
            </p:grpSpPr>
            <p:sp>
              <p:nvSpPr>
                <p:cNvPr id="77873" name="Rectangle 71">
                  <a:extLst>
                    <a:ext uri="{FF2B5EF4-FFF2-40B4-BE49-F238E27FC236}">
                      <a16:creationId xmlns:a16="http://schemas.microsoft.com/office/drawing/2014/main" id="{DB058400-BD2E-4086-B842-CC30854DF28A}"/>
                    </a:ext>
                  </a:extLst>
                </p:cNvPr>
                <p:cNvSpPr>
                  <a:spLocks noChangeArrowheads="1"/>
                </p:cNvSpPr>
                <p:nvPr/>
              </p:nvSpPr>
              <p:spPr bwMode="auto">
                <a:xfrm>
                  <a:off x="665" y="2418"/>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5,733</a:t>
                  </a:r>
                </a:p>
                <a:p>
                  <a:pPr algn="ctr">
                    <a:spcBef>
                      <a:spcPct val="0"/>
                    </a:spcBef>
                    <a:buFontTx/>
                    <a:buNone/>
                  </a:pPr>
                  <a:endParaRPr lang="en-US" altLang="en-US" sz="2000"/>
                </a:p>
              </p:txBody>
            </p:sp>
            <p:sp>
              <p:nvSpPr>
                <p:cNvPr id="77874" name="Rectangle 72">
                  <a:extLst>
                    <a:ext uri="{FF2B5EF4-FFF2-40B4-BE49-F238E27FC236}">
                      <a16:creationId xmlns:a16="http://schemas.microsoft.com/office/drawing/2014/main" id="{2EB1C9F4-293B-4823-BB6B-DBA204DF3028}"/>
                    </a:ext>
                  </a:extLst>
                </p:cNvPr>
                <p:cNvSpPr>
                  <a:spLocks noChangeArrowheads="1"/>
                </p:cNvSpPr>
                <p:nvPr/>
              </p:nvSpPr>
              <p:spPr bwMode="auto">
                <a:xfrm>
                  <a:off x="622" y="2418"/>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5" name="Group 73">
                <a:extLst>
                  <a:ext uri="{FF2B5EF4-FFF2-40B4-BE49-F238E27FC236}">
                    <a16:creationId xmlns:a16="http://schemas.microsoft.com/office/drawing/2014/main" id="{3D6D2794-138D-46FC-93E1-6C541F6E0B93}"/>
                  </a:ext>
                </a:extLst>
              </p:cNvPr>
              <p:cNvGrpSpPr>
                <a:grpSpLocks/>
              </p:cNvGrpSpPr>
              <p:nvPr/>
            </p:nvGrpSpPr>
            <p:grpSpPr bwMode="auto">
              <a:xfrm>
                <a:off x="1263" y="2418"/>
                <a:ext cx="622" cy="403"/>
                <a:chOff x="1263" y="2418"/>
                <a:chExt cx="622" cy="403"/>
              </a:xfrm>
            </p:grpSpPr>
            <p:sp>
              <p:nvSpPr>
                <p:cNvPr id="77871" name="Rectangle 74">
                  <a:extLst>
                    <a:ext uri="{FF2B5EF4-FFF2-40B4-BE49-F238E27FC236}">
                      <a16:creationId xmlns:a16="http://schemas.microsoft.com/office/drawing/2014/main" id="{69DB0BB1-E3BA-40A3-8D29-B8EA4545E4ED}"/>
                    </a:ext>
                  </a:extLst>
                </p:cNvPr>
                <p:cNvSpPr>
                  <a:spLocks noChangeArrowheads="1"/>
                </p:cNvSpPr>
                <p:nvPr/>
              </p:nvSpPr>
              <p:spPr bwMode="auto">
                <a:xfrm>
                  <a:off x="1306" y="2418"/>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200</a:t>
                  </a:r>
                </a:p>
                <a:p>
                  <a:pPr algn="ctr">
                    <a:spcBef>
                      <a:spcPct val="0"/>
                    </a:spcBef>
                    <a:buFontTx/>
                    <a:buNone/>
                  </a:pPr>
                  <a:endParaRPr lang="en-US" altLang="en-US" sz="2000"/>
                </a:p>
              </p:txBody>
            </p:sp>
            <p:sp>
              <p:nvSpPr>
                <p:cNvPr id="77872" name="Rectangle 75">
                  <a:extLst>
                    <a:ext uri="{FF2B5EF4-FFF2-40B4-BE49-F238E27FC236}">
                      <a16:creationId xmlns:a16="http://schemas.microsoft.com/office/drawing/2014/main" id="{9B967A0F-B03A-4366-86F7-324D40E2BE80}"/>
                    </a:ext>
                  </a:extLst>
                </p:cNvPr>
                <p:cNvSpPr>
                  <a:spLocks noChangeArrowheads="1"/>
                </p:cNvSpPr>
                <p:nvPr/>
              </p:nvSpPr>
              <p:spPr bwMode="auto">
                <a:xfrm>
                  <a:off x="1263" y="2418"/>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6" name="Group 76">
                <a:extLst>
                  <a:ext uri="{FF2B5EF4-FFF2-40B4-BE49-F238E27FC236}">
                    <a16:creationId xmlns:a16="http://schemas.microsoft.com/office/drawing/2014/main" id="{6603E929-AAB4-4F77-B31E-4F9AF534E1DE}"/>
                  </a:ext>
                </a:extLst>
              </p:cNvPr>
              <p:cNvGrpSpPr>
                <a:grpSpLocks/>
              </p:cNvGrpSpPr>
              <p:nvPr/>
            </p:nvGrpSpPr>
            <p:grpSpPr bwMode="auto">
              <a:xfrm>
                <a:off x="1885" y="2418"/>
                <a:ext cx="641" cy="403"/>
                <a:chOff x="1885" y="2418"/>
                <a:chExt cx="641" cy="403"/>
              </a:xfrm>
            </p:grpSpPr>
            <p:sp>
              <p:nvSpPr>
                <p:cNvPr id="77869" name="Rectangle 77">
                  <a:extLst>
                    <a:ext uri="{FF2B5EF4-FFF2-40B4-BE49-F238E27FC236}">
                      <a16:creationId xmlns:a16="http://schemas.microsoft.com/office/drawing/2014/main" id="{39020FF0-BA55-4AA8-99AA-2DE65BC9279B}"/>
                    </a:ext>
                  </a:extLst>
                </p:cNvPr>
                <p:cNvSpPr>
                  <a:spLocks noChangeArrowheads="1"/>
                </p:cNvSpPr>
                <p:nvPr/>
              </p:nvSpPr>
              <p:spPr bwMode="auto">
                <a:xfrm>
                  <a:off x="1928" y="2418"/>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8,137</a:t>
                  </a:r>
                </a:p>
                <a:p>
                  <a:pPr algn="ctr">
                    <a:spcBef>
                      <a:spcPct val="0"/>
                    </a:spcBef>
                    <a:buFontTx/>
                    <a:buNone/>
                  </a:pPr>
                  <a:endParaRPr lang="en-US" altLang="en-US" sz="2000"/>
                </a:p>
              </p:txBody>
            </p:sp>
            <p:sp>
              <p:nvSpPr>
                <p:cNvPr id="77870" name="Rectangle 78">
                  <a:extLst>
                    <a:ext uri="{FF2B5EF4-FFF2-40B4-BE49-F238E27FC236}">
                      <a16:creationId xmlns:a16="http://schemas.microsoft.com/office/drawing/2014/main" id="{FB35D89E-2C97-4406-A26B-3673042A3DAF}"/>
                    </a:ext>
                  </a:extLst>
                </p:cNvPr>
                <p:cNvSpPr>
                  <a:spLocks noChangeArrowheads="1"/>
                </p:cNvSpPr>
                <p:nvPr/>
              </p:nvSpPr>
              <p:spPr bwMode="auto">
                <a:xfrm>
                  <a:off x="1885" y="2418"/>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7" name="Group 79">
                <a:extLst>
                  <a:ext uri="{FF2B5EF4-FFF2-40B4-BE49-F238E27FC236}">
                    <a16:creationId xmlns:a16="http://schemas.microsoft.com/office/drawing/2014/main" id="{76338F6B-72CB-4AAC-92F4-4B698B0A7ADB}"/>
                  </a:ext>
                </a:extLst>
              </p:cNvPr>
              <p:cNvGrpSpPr>
                <a:grpSpLocks/>
              </p:cNvGrpSpPr>
              <p:nvPr/>
            </p:nvGrpSpPr>
            <p:grpSpPr bwMode="auto">
              <a:xfrm>
                <a:off x="0" y="2821"/>
                <a:ext cx="622" cy="403"/>
                <a:chOff x="0" y="2821"/>
                <a:chExt cx="622" cy="403"/>
              </a:xfrm>
            </p:grpSpPr>
            <p:sp>
              <p:nvSpPr>
                <p:cNvPr id="77867" name="Rectangle 80">
                  <a:extLst>
                    <a:ext uri="{FF2B5EF4-FFF2-40B4-BE49-F238E27FC236}">
                      <a16:creationId xmlns:a16="http://schemas.microsoft.com/office/drawing/2014/main" id="{8A3C1D24-A0B6-49D7-B711-8FB0F7E8F4C1}"/>
                    </a:ext>
                  </a:extLst>
                </p:cNvPr>
                <p:cNvSpPr>
                  <a:spLocks noChangeArrowheads="1"/>
                </p:cNvSpPr>
                <p:nvPr/>
              </p:nvSpPr>
              <p:spPr bwMode="auto">
                <a:xfrm>
                  <a:off x="43" y="2821"/>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150</a:t>
                  </a:r>
                </a:p>
                <a:p>
                  <a:pPr algn="ctr">
                    <a:spcBef>
                      <a:spcPct val="0"/>
                    </a:spcBef>
                    <a:buFontTx/>
                    <a:buNone/>
                  </a:pPr>
                  <a:endParaRPr lang="en-US" altLang="en-US" sz="2000"/>
                </a:p>
              </p:txBody>
            </p:sp>
            <p:sp>
              <p:nvSpPr>
                <p:cNvPr id="77868" name="Rectangle 81">
                  <a:extLst>
                    <a:ext uri="{FF2B5EF4-FFF2-40B4-BE49-F238E27FC236}">
                      <a16:creationId xmlns:a16="http://schemas.microsoft.com/office/drawing/2014/main" id="{D3A94AC6-4357-41B1-A71B-DC92DA0CFC2C}"/>
                    </a:ext>
                  </a:extLst>
                </p:cNvPr>
                <p:cNvSpPr>
                  <a:spLocks noChangeArrowheads="1"/>
                </p:cNvSpPr>
                <p:nvPr/>
              </p:nvSpPr>
              <p:spPr bwMode="auto">
                <a:xfrm>
                  <a:off x="0" y="2821"/>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8" name="Group 82">
                <a:extLst>
                  <a:ext uri="{FF2B5EF4-FFF2-40B4-BE49-F238E27FC236}">
                    <a16:creationId xmlns:a16="http://schemas.microsoft.com/office/drawing/2014/main" id="{8BA41272-E1D4-49D1-8584-65AF6B224551}"/>
                  </a:ext>
                </a:extLst>
              </p:cNvPr>
              <p:cNvGrpSpPr>
                <a:grpSpLocks/>
              </p:cNvGrpSpPr>
              <p:nvPr/>
            </p:nvGrpSpPr>
            <p:grpSpPr bwMode="auto">
              <a:xfrm>
                <a:off x="622" y="2821"/>
                <a:ext cx="641" cy="403"/>
                <a:chOff x="622" y="2821"/>
                <a:chExt cx="641" cy="403"/>
              </a:xfrm>
            </p:grpSpPr>
            <p:sp>
              <p:nvSpPr>
                <p:cNvPr id="77865" name="Rectangle 83">
                  <a:extLst>
                    <a:ext uri="{FF2B5EF4-FFF2-40B4-BE49-F238E27FC236}">
                      <a16:creationId xmlns:a16="http://schemas.microsoft.com/office/drawing/2014/main" id="{22101069-ACC1-4B45-A0A5-773202B99629}"/>
                    </a:ext>
                  </a:extLst>
                </p:cNvPr>
                <p:cNvSpPr>
                  <a:spLocks noChangeArrowheads="1"/>
                </p:cNvSpPr>
                <p:nvPr/>
              </p:nvSpPr>
              <p:spPr bwMode="auto">
                <a:xfrm>
                  <a:off x="665" y="2821"/>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6,137</a:t>
                  </a:r>
                </a:p>
                <a:p>
                  <a:pPr algn="ctr">
                    <a:spcBef>
                      <a:spcPct val="0"/>
                    </a:spcBef>
                    <a:buFontTx/>
                    <a:buNone/>
                  </a:pPr>
                  <a:endParaRPr lang="en-US" altLang="en-US" sz="2000"/>
                </a:p>
              </p:txBody>
            </p:sp>
            <p:sp>
              <p:nvSpPr>
                <p:cNvPr id="77866" name="Rectangle 84">
                  <a:extLst>
                    <a:ext uri="{FF2B5EF4-FFF2-40B4-BE49-F238E27FC236}">
                      <a16:creationId xmlns:a16="http://schemas.microsoft.com/office/drawing/2014/main" id="{915658F6-B97B-41C7-AF21-C62FA2207F5D}"/>
                    </a:ext>
                  </a:extLst>
                </p:cNvPr>
                <p:cNvSpPr>
                  <a:spLocks noChangeArrowheads="1"/>
                </p:cNvSpPr>
                <p:nvPr/>
              </p:nvSpPr>
              <p:spPr bwMode="auto">
                <a:xfrm>
                  <a:off x="622" y="2821"/>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59" name="Group 85">
                <a:extLst>
                  <a:ext uri="{FF2B5EF4-FFF2-40B4-BE49-F238E27FC236}">
                    <a16:creationId xmlns:a16="http://schemas.microsoft.com/office/drawing/2014/main" id="{36E09B1E-8983-468E-A173-C3D0C7E07681}"/>
                  </a:ext>
                </a:extLst>
              </p:cNvPr>
              <p:cNvGrpSpPr>
                <a:grpSpLocks/>
              </p:cNvGrpSpPr>
              <p:nvPr/>
            </p:nvGrpSpPr>
            <p:grpSpPr bwMode="auto">
              <a:xfrm>
                <a:off x="1263" y="2821"/>
                <a:ext cx="622" cy="403"/>
                <a:chOff x="1263" y="2821"/>
                <a:chExt cx="622" cy="403"/>
              </a:xfrm>
            </p:grpSpPr>
            <p:sp>
              <p:nvSpPr>
                <p:cNvPr id="77863" name="Rectangle 86">
                  <a:extLst>
                    <a:ext uri="{FF2B5EF4-FFF2-40B4-BE49-F238E27FC236}">
                      <a16:creationId xmlns:a16="http://schemas.microsoft.com/office/drawing/2014/main" id="{7DA92A4F-EE45-47DB-A959-9746E5B14ACF}"/>
                    </a:ext>
                  </a:extLst>
                </p:cNvPr>
                <p:cNvSpPr>
                  <a:spLocks noChangeArrowheads="1"/>
                </p:cNvSpPr>
                <p:nvPr/>
              </p:nvSpPr>
              <p:spPr bwMode="auto">
                <a:xfrm>
                  <a:off x="1306" y="2821"/>
                  <a:ext cx="53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210</a:t>
                  </a:r>
                </a:p>
                <a:p>
                  <a:pPr algn="ctr">
                    <a:spcBef>
                      <a:spcPct val="0"/>
                    </a:spcBef>
                    <a:buFontTx/>
                    <a:buNone/>
                  </a:pPr>
                  <a:endParaRPr lang="en-US" altLang="en-US" sz="2000"/>
                </a:p>
              </p:txBody>
            </p:sp>
            <p:sp>
              <p:nvSpPr>
                <p:cNvPr id="77864" name="Rectangle 87">
                  <a:extLst>
                    <a:ext uri="{FF2B5EF4-FFF2-40B4-BE49-F238E27FC236}">
                      <a16:creationId xmlns:a16="http://schemas.microsoft.com/office/drawing/2014/main" id="{AAE10D38-F7B4-4870-95B3-1293743A7132}"/>
                    </a:ext>
                  </a:extLst>
                </p:cNvPr>
                <p:cNvSpPr>
                  <a:spLocks noChangeArrowheads="1"/>
                </p:cNvSpPr>
                <p:nvPr/>
              </p:nvSpPr>
              <p:spPr bwMode="auto">
                <a:xfrm>
                  <a:off x="1263" y="2821"/>
                  <a:ext cx="62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nvGrpSpPr>
              <p:cNvPr id="77860" name="Group 88">
                <a:extLst>
                  <a:ext uri="{FF2B5EF4-FFF2-40B4-BE49-F238E27FC236}">
                    <a16:creationId xmlns:a16="http://schemas.microsoft.com/office/drawing/2014/main" id="{789158B7-211E-4201-AAE8-CD07D7354ACD}"/>
                  </a:ext>
                </a:extLst>
              </p:cNvPr>
              <p:cNvGrpSpPr>
                <a:grpSpLocks/>
              </p:cNvGrpSpPr>
              <p:nvPr/>
            </p:nvGrpSpPr>
            <p:grpSpPr bwMode="auto">
              <a:xfrm>
                <a:off x="1885" y="2821"/>
                <a:ext cx="641" cy="403"/>
                <a:chOff x="1885" y="2821"/>
                <a:chExt cx="641" cy="403"/>
              </a:xfrm>
            </p:grpSpPr>
            <p:sp>
              <p:nvSpPr>
                <p:cNvPr id="77861" name="Rectangle 89">
                  <a:extLst>
                    <a:ext uri="{FF2B5EF4-FFF2-40B4-BE49-F238E27FC236}">
                      <a16:creationId xmlns:a16="http://schemas.microsoft.com/office/drawing/2014/main" id="{26788E5D-683A-48B3-B883-72927719ADF2}"/>
                    </a:ext>
                  </a:extLst>
                </p:cNvPr>
                <p:cNvSpPr>
                  <a:spLocks noChangeArrowheads="1"/>
                </p:cNvSpPr>
                <p:nvPr/>
              </p:nvSpPr>
              <p:spPr bwMode="auto">
                <a:xfrm>
                  <a:off x="1928" y="2821"/>
                  <a:ext cx="5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000">
                      <a:cs typeface="Times New Roman" panose="02020603050405020304" pitchFamily="18" charset="0"/>
                    </a:rPr>
                    <a:t>8,537</a:t>
                  </a:r>
                </a:p>
                <a:p>
                  <a:pPr algn="ctr">
                    <a:spcBef>
                      <a:spcPct val="0"/>
                    </a:spcBef>
                    <a:buFontTx/>
                    <a:buNone/>
                  </a:pPr>
                  <a:endParaRPr lang="en-US" altLang="en-US" sz="2000"/>
                </a:p>
              </p:txBody>
            </p:sp>
            <p:sp>
              <p:nvSpPr>
                <p:cNvPr id="77862" name="Rectangle 90">
                  <a:extLst>
                    <a:ext uri="{FF2B5EF4-FFF2-40B4-BE49-F238E27FC236}">
                      <a16:creationId xmlns:a16="http://schemas.microsoft.com/office/drawing/2014/main" id="{6C6463D2-9A06-4C58-97AD-17DDE0FA9D51}"/>
                    </a:ext>
                  </a:extLst>
                </p:cNvPr>
                <p:cNvSpPr>
                  <a:spLocks noChangeArrowheads="1"/>
                </p:cNvSpPr>
                <p:nvPr/>
              </p:nvSpPr>
              <p:spPr bwMode="auto">
                <a:xfrm>
                  <a:off x="1885" y="2821"/>
                  <a:ext cx="64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pSp>
        <p:sp>
          <p:nvSpPr>
            <p:cNvPr id="77831" name="Rectangle 91">
              <a:extLst>
                <a:ext uri="{FF2B5EF4-FFF2-40B4-BE49-F238E27FC236}">
                  <a16:creationId xmlns:a16="http://schemas.microsoft.com/office/drawing/2014/main" id="{65E1CCD3-29E8-48D0-9288-0F60F274526A}"/>
                </a:ext>
              </a:extLst>
            </p:cNvPr>
            <p:cNvSpPr>
              <a:spLocks noChangeArrowheads="1"/>
            </p:cNvSpPr>
            <p:nvPr/>
          </p:nvSpPr>
          <p:spPr bwMode="auto">
            <a:xfrm>
              <a:off x="-3" y="-3"/>
              <a:ext cx="2532" cy="3230"/>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d-ID" altLang="en-US" sz="2400"/>
            </a:p>
          </p:txBody>
        </p:sp>
      </p:grpSp>
      <p:graphicFrame>
        <p:nvGraphicFramePr>
          <p:cNvPr id="17500" name="Object 92">
            <a:extLst>
              <a:ext uri="{FF2B5EF4-FFF2-40B4-BE49-F238E27FC236}">
                <a16:creationId xmlns:a16="http://schemas.microsoft.com/office/drawing/2014/main" id="{45980EBB-8AD3-444B-8F47-0DCFF5BC749B}"/>
              </a:ext>
            </a:extLst>
          </p:cNvPr>
          <p:cNvGraphicFramePr>
            <a:graphicFrameLocks noChangeAspect="1"/>
          </p:cNvGraphicFramePr>
          <p:nvPr/>
        </p:nvGraphicFramePr>
        <p:xfrm>
          <a:off x="304800" y="5697538"/>
          <a:ext cx="8382000" cy="941387"/>
        </p:xfrm>
        <a:graphic>
          <a:graphicData uri="http://schemas.openxmlformats.org/presentationml/2006/ole">
            <mc:AlternateContent xmlns:mc="http://schemas.openxmlformats.org/markup-compatibility/2006">
              <mc:Choice xmlns:v="urn:schemas-microsoft-com:vml" Requires="v">
                <p:oleObj name="Equation" r:id="rId2" imgW="3505200" imgH="393700" progId="Equation.3">
                  <p:embed/>
                </p:oleObj>
              </mc:Choice>
              <mc:Fallback>
                <p:oleObj name="Equation" r:id="rId2" imgW="3505200" imgH="393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697538"/>
                        <a:ext cx="8382000" cy="94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28" name="AutoShape 94" descr="data:image/jpeg;base64,/9j/4AAQSkZJRgABAQAAAQABAAD/2wCEAAkGBxAQEBAUDxAPDw8UFBAQEBAQFA8PEA8PFRQWFhQRFBQYHSggGBolHBQUIT0hJSkrLi4uFx8zODMsNygtLisBCgoKDg0OGxAQGywkICY0LCwsLCwsLywsLCwsLCwsLCwsLCwsLCwsLCwvLCwsLCwsLCwsLCwsLCwsLCwvLCwsLP/AABEIAMIBAwMBIgACEQEDEQH/xAAcAAABBQEBAQAAAAAAAAAAAAAAAQMEBQYHAgj/xABAEAACAgEBBQYDBQYFAwUBAAABAgADEQQFEiExURMiQWFxgQYykUJSYqGxBxQjcoLBM0OSotFj4fAkNFNz8RX/xAAZAQEBAQEBAQAAAAAAAAAAAAAAAQMEAgX/xAArEQACAgEDAgUDBQEAAAAAAAAAAQIRAxIhMQRBEyJRYfBxkdEFMsHh8aH/2gAMAwEAAhEDEQA/AO2RYkWChFiRYAQhFgBCEIARYkWAEIQggQhCAEIRYAkWIT1kSzalCnBtTPQHePsBzkug3RLhING1a3+VbcdTXYo/MZnkbaoyQS6n8SWD+0akS0WEJC0u1tPacJapPIAhlyfLeAzJsJp8FsIRISgIQhACJCEAIQiQBYkISgIQhAEiwhIUWEIQAixIsAIQhAFhCEECEIQAiyPfrK6yA7AMeS82Pngccecitqb7GK1V9lWOd1o4n+ROZ9+EjZLLFmA5kD14Sv8A383ZXTYPMG4jNan8P3z5T1pdlVoSWL3Oeb2kMfToB5ScBjlwEbsbsh6XZqIO/m1z8z2d4t/28pIp06J8iIg/CoX9I7CKQpBEixJSjdlKN8yq3qAZAGzWqydPay/9O3NlZ/PeH1llCRpMjVkTSatmO7anZ2Dod5GHVW/sZLjd9SuCGGR9CPMGQ962nmDdV1HC1B6HgwjgXRYRJ4puVwCpyD/5gjwM9ylCEIkAWJCEAIQhACJCEAWEIQBYQhACLEiwAhCLACEIQAkXaWs7FN7BZiQqKObOxwBJLMACTwA4n0lbo7OBtvZRvMTUCfkr5LgdSP1kbI32HtDs9UJdu9e+DY5yePRegHKTpBbaQz3KrrfxKmF/1MQD7RbdohcZqv49ELY9SJE0iJpImwkAbXpzgl1P467V/MriTBYp4gjHXI5SpplTT4PcJW6vbmnr4b/aPyCVA2MT7f3ja7bUg5qsDD7Oay30DSakTUi1iZlYNpWMMpprG9WqQfmc/lPQ2gwBNlViY+7m39Bn8pdSKpJlhmJmVqbZoP8Amqp6Odw/7pLW0EZBBHgRxBhNPgJp8D+YZjO/FDylPF1Lc6jut4g/K3r5+cKdVk7rjcs+6fHzU+McDTzdUrjDDI/MHqD4SEpj0JBsN1YyuL0HNfluC9VPJz5HHrJOnvFiK6726wDDeVkbB6qwBB8jKUdiQhACEIQAhCEAWEIQBYQiwAhCEAIsSeLblQZY4HL1PQQD2SBz4DqZG/flIJqDWkcgnInyY4HvGk0zWkteBuZ7lPNcfefqfLkJNGAMAADoOAk3JuVeo7S49kzCrIDMqd5lTPi3LJwRw65k+rSVrjdReHI4BI9DI2z0Be6zJO+26vQKgA4e+ZPkS7kitrFni21UBZ2CqOZYgAe88ajUBB4sxB3UHzPjwH/MzO39Z2YRtSRvAh9wd5KPBVA+3YxIGTnHHHWJSok56UW20NtKqkVL21m7kIcIoHgzlsBR6zIa13DFrdRUjH/EWtQyh8Z3csAvAeAUnqTKPbG1WocsSd523hWDmzPIuxHBDjgPEDpMttjbdmocBmSqsD5a+8EX8Tf2zx8+c5pZLOdz1cmsb4h7Nz3+zQE8akSsNjzG6sb1XxitrDvA48S9jn3cHd9hmY2lkADj+Eh4Lbcc2Wt+HPh+FQPOTKtWFOVttZjzKr3j5KuCR7KBM7Z53So0FHxXaXYVDTqoxxIsTl4l8r+Zl2Nv32FSjlT4qH01lI9Crbw95mdPapG8x1Yz/wDNZYzD0U1iNXWaQsG7SsvyLWrcHHvXgiW36nltxXPz7GxO29RXw1SuUJ4MVquqI8zwJ9QZbaLXVFc0MKXOCQVYIx81ODx6iY7ZYZCTVYrqw+QXtajDxO5YAx+sc0+XawUq9LL8ybu8h8chDxHt+k9KTRYZqN4NqbmO3XczysHeqP8AUPl98SetswOy9o7r4yVP21J3qbB4/wAh/Fy/WX2m2gqd0AhF+ZPtVZ8ceKeYmsMt8nVjna3NItkdVpWVXggEHI8CJJrtm1mpNBnrMZR44DKQ9wiCLACEIQAhCEoFixIsAIOwUEsQFAJJJAAA5knwhOf/ALZ9psmjq01bmt9XdVS7g47OguodifDiVHuYPMpUrNRpPivZ9rFa9ZpywO7guFyeg3sZ9pbNYPbw858l2aS3TO1bac6e6q4VYJbtm3++EtHFWG7k58B1mn0W0r6P8C62odK3dVJ81BwYitRyZ+qeCSU1d+n4PoXUaxUUs2cAZwAWY+QA4k+Ujaes2Mttw3WXPZVZ4V5+03V/0nDx+0XVaa3edjqrN35Cm8VQfa7pUKPPzmw+GP2oVat1rtrNFjEIMnIDkZVWBAxnwPEGRrfc0x54zSlukdONsa1N26vm3dX+bB/4ldVrQfGe2O/bTx4LvvjryUfr+UjZ0N0WOi04rrRASQoAyebHxY+ZPH3j7EAEngBxJ8oiSBtvUqqBGGe0ymM4yMcQD58B7xwiNpIr7dZuHtRk2XfIDjFOmT7QHU8/V/IzA7b24CHvtYYqL2VITkPqGO7WxHiEGT6+suts68WFmDY7xqJX7FFSs9u70+QD3HWck+JtqdvexRcVLhKUHLhybHjzz7jznLOV7HI233+fNxjVbTstXdax+OWdmySAeIXHgT059fKNpssRucwfmfG7n0PD6AmeqdOcEH5s8R08s+J6y92Rs7OOEzZ0Rw3R60mymtIZ7C78i5ycDooz3RNbsj4bQYyWPXwz64krZGzcAcJq9FpMATSELNHFIrtL8P0Af4afQR6z4aqIwvd8t1HX/Swl9VTH1rm+hHhxTMNrPhS5RmplyvFTWOyYH+Xip9xIW/ZWQ2qV62+VdXpycKfAOvL2OBOlBIxqtmJZzyrfeQ7re/X0MjxehhPD3RhmrV1JvKE5zXq6MIWPDG8OQbj6HIxGdJqbQ6LbuP8AZo1FXcL/APTZT8j/AITwPhxlvtXZFmmLMlYvpbPa1jCkjHFlHINjPDkR9ZCGnr1NQNbEo4wXx3iy8wy/ZtGOI+1jI6TFxaMralX+/wB/Nyw0bsneDDsz83goPXH2D1HKXNV8yOg1rJZbVqO7qEGWP2dTR98jxYdfHhJ2m1BrOCcpgMpznCHiMHxHGeozo7MeSNUaym2S0eUOm1OZZUXTdM2aLEGehGEeOqZ6PJ7hEEWAEIQlAsIQggs4f+1Haleq1hVMsla9ic/KWBO9gdMnHtOv/EG0v3XS3XBQxrXIU8AWJAGfLJE+dtZe1rs743mJY44DJOZ7ij5n6hk4gvr+BtrCc7zM2SGJYliWChQcnooA9J7Ru7mNEeHKOHgAJ6R8ubcuRuvS1susWx3ra5aOytUFwprbv1Mo4gMMEEdCDjMqdZclY3Vq7Nwe43aM79iD3Aw5A+PCW5OMmZHU3tZYQeJYjB8v/wAmWRJbn0+ly5MsfD7I7T8I/FovSsPkPuqDnxOOc6Lsxe+WJzlUAH3RjJ+pP5CcO+CtKTdSAORDH+VRvE/QGdu+HixUFuZ/8E5cU3J7n15pKkaKvlMl8d6zdfSKvz9qOXEgcM/2H9QmuWc123qy2ooy3LVMx/8AqJbmf6V/Ka5XUTlzySjXr/Bm/i3W9jXei/5halX+7Weza4/RSPec9QlnDeJ7w/CD8v5frNR8baneOnrx3exRxj7XbBXYn/d9ZVaPT4JzznI2MECVsvQZ4ty6TX7G0eSOEqtmU5Amy2HpuAlirZ28ItdBpcAS6oqkfT1yyqWdcVRkwRI6FnoCegJ7PJ5Cz0FnoCKBKQatpDghhw/MHqJjtv7NbRlrqB3TxuQcFtXxOOQcDj548PHb4ni+oOpVhkEY48ZJRsyyY9S9zm22KhfXVYMb4xdprhnPDmreXDBXoeuc+q2DqvZ8irXabkQQeNmmPUg5+vQybqNmfuz2U8VqtbttOeJFd+CLKx5MADjyJ9KnhprbqypKE/vVG7nKkYFgX2I4eIM5JKmYRm4O38+v5Jmn1qjdZOCN9nOdxhzX0l7o9VnHGZO6rdbUryKbtq45Fc7rEfVfrJOzNdy4xCdcn04VONo3NNuZLRpR6LUZxLal51J2eGiWDPUbUz2J6ILCEIAsIkWCHL/2xbZbNWlrYgEdrcB45+RT9CceYnJf3/s0Zn3WADMRxV1HyqMHnlgRmdG/aBsZ01j2Xbzi5/4TqQN4EgKvHIG6CB4cBmYXW6eq0PWbByG8rZR0J4qcevWacHwsrcsrc4ur+yKTQbY33AsKrvY3VAOOPIZl1vDeKggsBkj7QHpKjT/DuHDM2/ukHucQccs4z+stKqSHLEgknOQMHyBI5485FfcnUeC3eNkLa14Vd0nDNy8JT7IqLOSRy4AyR8SXb7kfd4e/jJuwNKcDPE+PrObqJUmfV/T8VQTOhfAOjJezd4HsnAPQkqD+WZ1/ZdG6onPvg7RmusPjmUB/lLAE/nOm6ZMCeMC2Oub8zPd7hUYngADOa7f0qrTknLLXeWbGAzDcXj7sPznQtspvae4ZwdxsEcwccPznPtsWBNO+eIKBu9xwUffA9SCv0nrNwcmanJJ/cxW3d19UN4Y7OlVH9HdH95X6UZJMk/FFjf8A9DUg8uGD1BClT7g5kbScx6zjkzqwLymo2cnATZ7Hr4CY7Z54LNxskcBNsXJrLguKVk+sSJSJNrE60ZHsCLARZ6IEWEIILCEIBV/EGiNtRKjeZe8F5b2OOM9eA/MeMxRsC3lLOON6sMRx3XG7Ux/1kE9CvSdJmE+IqK69ShPDff8Ad+PIOyfwvbJVfpMcq7nLmi09USus0+LaWc5yjV2j7y7u42fMA1tjqT0mfov3WxnkcS8tFjamne4IXtyM8Sd6tM+5JHsJkbLQHbB4Bmx6Z4TjyOjs6Keq0b3ZGrziajS2TnexNTym42fZkCdOGVo3yRpl3W0eEi0mSVnQYHqEISgIQiwQrfiJql0tzXIliKpYJYAyl+S8D5kTkOj+F6td+82WNZWlSfOm5l7nycEkHIABJH416Te/tI2hu110g/N/Ff8AlXguffJ/pkA1fuuykBGLLs3P4Hes4qD5hd0e0x1Xk9ke3jXh3W7OXbD+D9TqHsKWV7qHO829Wd0c+QPHHpIWp/eKWs3sX1cTX3cW8+C4A4+vlOoIo0mzHPKy49mOve+b/aDMvpqwe2tOCKazun/rWgqOPkof6iR5ZalFGT6LG4uTRzK9Ba4NfHeYArzIJ44+gM6X8JfClrBWdSo4c+cm/sy+Hke1rHRSR4kA8TOuLo1HIASOPib9j3jj4S0lbotmAUMg4ZQr74l9oGJrrLfMVUt/Njj+c8014jGy3Ia2puaNlT96t8lSPcGapUeW9yRtEDsbd75dx8+mDmc52tpO00bvzsKVgjmBYm8h+p/UTprKCCDxBBBHUGYBNOau2qYjc7R6l61jCsH9eKn+gec8ZVZz5+VfBzT4nuLampiCu/RWrZ+8uQvvhSPaR9PwIl18W0NbpqWIxdT/AA7T45JLLZ/KWV/cEeMpa+SnqAZwz5Orpf20aTZj8vadA2Se6JzXZr8ROh7Esyom2B7m+RbGjpk2uQaDJ1ZnajAchCEpBYQhAFhCEECYj430e9qKGGcZrsYeHccHP5LNvKD4jrViTxytbqR4FXB4euQJ4yK0YZ15NjIbdtxqtPnI794A69nYlob9JjtqYGou3flLuV9CSRNNqG39dUXP8OqhrxnxLIN4n2RfrMjc2WBHIgGcGXc36KXmZc7Is4/Sb/ZT8BOc7MPH2nQNjHuie8D3O3LwaSgyWshUSYk7kcrPcIQlILFiRMwQ5rtak67afZMGwbAjDiANPVxfPqFPu8s/iytr7q61Hdzx6ATaClQxYKocjBbA3iOhMhNogbN7HGZLHSfuavJbXsc4+Pb+/VSpwtSZYfjf/hQv1lTqa+z0NKfbvY6huu4cCv8A2BT7zYbf+CLtRqWZbVFNhzYzcHrXGGCjxOOXKLtb4e7W9TjCKAqqOQUcgPaYaJXKVeyNdUaUSf8As/2d2VCkji3Ga7dkbZ1ARAB4DElzqhGo0c8nbsQCQtoVsr1WrzU7jjrU5wfocH2k6ebEDKQeRBErVnhqz3Mr8R0hdQjMO44G9jxdflYeYG8D1D+UvNm3N3qrP8RP99fg48vCO7Q0otQrybmh+6w5GR+ZGeRa47HMtr7O3N/vBqSrow6VsAyP54JQ58MZ6znOkJrY1WAq4LYB8MHivt+hE7NtWrNeG7hUjgRkow4FD1By3qGYTn23dk9q2EUDU1je3c57esfK9Z8WA4Ee46TiyRo8YZaJJIjaFuIm6+H7+AnN9Bqgw4ZBBwynmrDwM2OwdVjE8YnTPoy3R0TSvLGsyi0F2QJcUvPoI52SgYsbUz2DPRD1CJFgCwhCCBMx8RagI9v4hVWvTfbKgeveH0mmY4HHlOdfE22VfUKlfeftq9wc8kA4bz4k/wCkdZnkdIwzvYrNRqFCam4jLf8Aq6k6dmLlqH5BvrMfvZIxy8PSWvxFtRE3Ka+8ADRvdd1w1z/VBxlYgyeHLwnDkOnolyyz2YmWE6HsdO6Ji9habJE3+zqsATTAjqystKBJSSPUJIWdqOZjkIkWUgsIQggsTEIQAxGTQM5j8IAKIsSLACEIQCJtHSGwKyHdtQ71bfqp/CeUf094cZHPkw8VbxBjkg6rSsrdpRgP9us8EtHQn7J85ONzy9iJtnZZdt9eWMWJ4Okx229jkqN1t22sl6bcZwOrDxHEg44jnxBnQtDrVtBwCrLwdG4Oh6H/AJ5GV+2dm7wLVg5+0oOP6l6GZzgpK0YShH9yOKW7Ktva11UVatCe3pHJhzFqfeQ8+oz0IJmbIvZSA3A/X3HUS31eiZrWRlKalf8ADchkW1fJ1x2bfQZkLWaiuyspb2iateasFXU5H2iOHaj8ajJHjOTT3Liz6FubDZOsyBNJprszmGg1z1AM7KV8SQ649wDj3mw2XtVHxusCenjOjHNcGyyxnwa1HjoaVNGpktL5ueicDFBkUWz2LZSEjMMyi2n8SUUHdLq1nPdDABR1Y+H5nymb2t8XMd0tiqg53V49tqmHhWOYT8R/KeJZIoylmiu5d7T26Hteqtu5UC1rjlwGSM+Q/M9Bx5m2vC323Du6mxWNAPAaaoLui5umFUsB6Q23ta2ii82lU1Gp7lOnXh2VTfMx/FuZH9Y85l9mWG7tTYT2Z3RbZnvWBSN3T1DzIx/2E5ZycmYQbm05e/8ARK07i9k4EAVsozzx97y4YHvLfRaYsRPeh0BwSUCO5yUXiEX7KD0GPeabYuy+RImWm3R9TBHRGyfsXRYA4TUaavEi6TT4xLKpJ2Y4UjzOVj1YjwjaiOCamZ6hCEoPUIQggRYkWAEIQgBCEIAQhCAEWJCCEbVUE96rC29TyYfdaN0bRUnct/g28tx+AfzQ8mHpJsa1OnSxStiq69GAIkr0PLTIO2dkV6hcNlWGd11JV19CJzPb2ybKwa9XV+/VJxSw/wDuKuPBx4n1B9Z09qbalApxYo+xYTvAdFb+xkLX3q64v0l/qqrYB5hlORM5xT9mZZI39TmytqlRX0xW9BgNvqbLUX7rOP4qH+YN6yVqNY7VjervGcDfRLyOPRqyxx54Es9tbApI7Su9qT4G0OjqegfgfrmUWobUgEdql69e8bPb5frmYNVyZ+aPr/w8W9rSoLa16cnwbe9u9gy40W13rUH/ANU2BxssDdkfPLPgSlbTsqbtrahd4cESxbbGB5HG62PcxjS6axe6ukudR/mXigkeeWrVRItjxB6X/rf8mr2dty69nDNWUUZBrKt44wSpI8ZG2xtLVfvNVdPeqarfZnY7iEOQe6MbxPD5mx5GO/Cmyy3aO9rswG52e9lEVuPh3c8PsiL8abAL0iys2dpT8iJxVlZlDgrg8cePOe3ek6IqdMzrX5tZ7CrUIcNYo3NPv/cG6A1z+S/UcwxtPaOnVlv1Cuu/wqB72p1Sr/l1Kp/h0jgO7jJOM8zGr6dS71sNON1AFTtyCF67tWeA82JJ9OEmaHZJa43ahzbecDPAbqjkoxyA6LgTwkZwwtuq+fOxnBs3Ua29rb03WbiKs4WiofKrY5fy8+fKaHZeyAHAVeC8uGBnqB4TS6fRE4AGB0HAS30WzgvhPWizsjBRK7RbL45Il/pdKB4R+nT4kuuuaxhR7cjzXXJKLEVY4BNUjwKonoQEWUBCEIB6ixIsECEIQAixIQAixIQAixIQBYRIQAhCEpAM8meokAadMyLfpVYYZVYdCARJ08lZCUUF2wtOTnsKs9QqiN37GrYgkNw5AM4X/SDiaBkjZrnnSvQaUVui0y1hgqhR0AxFvXKkeUn9lENUaT0tjIazZpJjWj2dhuM1dunjSabjM3Dc9pkfTaXEn1UxyuqSFSaJEsbWuOBZ73YoEpBAIoEWLKQIQhACESEA9wiwgoQhCCBCEIAQhCAEIQgBCEIAQhCAESLCUHmEIQQSeTCEgPMIQgo088CJCQo8sdESEoPQiwhBAhCEAIkIQBIQhAP/2Q==">
            <a:extLst>
              <a:ext uri="{FF2B5EF4-FFF2-40B4-BE49-F238E27FC236}">
                <a16:creationId xmlns:a16="http://schemas.microsoft.com/office/drawing/2014/main" id="{B3BD3216-02BE-4E77-AC4C-295773FC9E94}"/>
              </a:ext>
            </a:extLst>
          </p:cNvPr>
          <p:cNvSpPr>
            <a:spLocks noChangeAspect="1" noChangeArrowheads="1"/>
          </p:cNvSpPr>
          <p:nvPr/>
        </p:nvSpPr>
        <p:spPr bwMode="auto">
          <a:xfrm>
            <a:off x="168275" y="-2514600"/>
            <a:ext cx="699135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pic>
        <p:nvPicPr>
          <p:cNvPr id="77829" name="Picture 96" descr="http://upload.wikimedia.org/wikipedia/commons/4/49/Thermocouple_K_%282%29.jpg">
            <a:extLst>
              <a:ext uri="{FF2B5EF4-FFF2-40B4-BE49-F238E27FC236}">
                <a16:creationId xmlns:a16="http://schemas.microsoft.com/office/drawing/2014/main" id="{E950772B-022C-4BF6-B5FA-2D9BBC44E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09600"/>
            <a:ext cx="457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22E0EA2-0029-453A-B98E-E7C68AA2B13C}"/>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55851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500"/>
                                        </p:tgtEl>
                                        <p:attrNameLst>
                                          <p:attrName>style.visibility</p:attrName>
                                        </p:attrNameLst>
                                      </p:cBhvr>
                                      <p:to>
                                        <p:strVal val="visible"/>
                                      </p:to>
                                    </p:set>
                                    <p:animEffect transition="in" filter="wipe(left)">
                                      <p:cBhvr>
                                        <p:cTn id="12" dur="500"/>
                                        <p:tgtEl>
                                          <p:spTgt spid="17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My Documents\Kuliah\Komponen Sistem Kontrol\jpg\g1b.jpg">
            <a:extLst>
              <a:ext uri="{FF2B5EF4-FFF2-40B4-BE49-F238E27FC236}">
                <a16:creationId xmlns:a16="http://schemas.microsoft.com/office/drawing/2014/main" id="{CFBC1467-11BD-46A6-8B42-27EA6E7DB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3">
            <a:extLst>
              <a:ext uri="{FF2B5EF4-FFF2-40B4-BE49-F238E27FC236}">
                <a16:creationId xmlns:a16="http://schemas.microsoft.com/office/drawing/2014/main" id="{F7D226D1-A804-4481-ADC0-0B659FDE008D}"/>
              </a:ext>
            </a:extLst>
          </p:cNvPr>
          <p:cNvSpPr txBox="1">
            <a:spLocks noChangeArrowheads="1"/>
          </p:cNvSpPr>
          <p:nvPr/>
        </p:nvSpPr>
        <p:spPr bwMode="auto">
          <a:xfrm>
            <a:off x="304800" y="381000"/>
            <a:ext cx="838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b="1">
                <a:solidFill>
                  <a:schemeClr val="accent2"/>
                </a:solidFill>
              </a:rPr>
              <a:t>PENGUKURAN TEMPERATUR MENGGUNAKAN VOLTMETER :</a:t>
            </a:r>
          </a:p>
        </p:txBody>
      </p:sp>
      <p:sp>
        <p:nvSpPr>
          <p:cNvPr id="4" name="Rectangle 3">
            <a:extLst>
              <a:ext uri="{FF2B5EF4-FFF2-40B4-BE49-F238E27FC236}">
                <a16:creationId xmlns:a16="http://schemas.microsoft.com/office/drawing/2014/main" id="{4F389D90-88CF-4708-81AD-585B21F8D895}"/>
              </a:ext>
            </a:extLst>
          </p:cNvPr>
          <p:cNvSpPr/>
          <p:nvPr/>
        </p:nvSpPr>
        <p:spPr>
          <a:xfrm>
            <a:off x="0" y="1295400"/>
            <a:ext cx="91440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33C4FA55-07EB-48A9-81E0-6912A1F5C320}"/>
              </a:ext>
            </a:extLst>
          </p:cNvPr>
          <p:cNvSpPr/>
          <p:nvPr/>
        </p:nvSpPr>
        <p:spPr>
          <a:xfrm>
            <a:off x="0" y="5715000"/>
            <a:ext cx="91440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416A4D7B-6B66-4B99-ABFF-51257F34BDA4}"/>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691260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51F5D8-F92E-4C5A-B2E8-CB9AA7E116C2}"/>
              </a:ext>
            </a:extLst>
          </p:cNvPr>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70349C92-2E26-42D2-AE82-8C304C30D199}"/>
              </a:ext>
            </a:extLst>
          </p:cNvPr>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2">
            <a:extLst>
              <a:ext uri="{FF2B5EF4-FFF2-40B4-BE49-F238E27FC236}">
                <a16:creationId xmlns:a16="http://schemas.microsoft.com/office/drawing/2014/main" id="{F7FB9883-4429-45C6-B907-352E969B293E}"/>
              </a:ext>
            </a:extLst>
          </p:cNvPr>
          <p:cNvSpPr txBox="1">
            <a:spLocks noChangeArrowheads="1"/>
          </p:cNvSpPr>
          <p:nvPr/>
        </p:nvSpPr>
        <p:spPr>
          <a:xfrm>
            <a:off x="457200" y="277813"/>
            <a:ext cx="8001000" cy="1139825"/>
          </a:xfrm>
          <a:prstGeom prst="rect">
            <a:avLst/>
          </a:prstGeom>
        </p:spPr>
        <p:txBody>
          <a:bodyPr anchor="ctr">
            <a:normAutofit/>
          </a:bodyPr>
          <a:lstStyle/>
          <a:p>
            <a:pPr algn="r" eaLnBrk="1" fontAlgn="auto" hangingPunct="1">
              <a:spcAft>
                <a:spcPts val="0"/>
              </a:spcAft>
              <a:defRPr/>
            </a:pPr>
            <a:r>
              <a:rPr lang="en-US" sz="3600" b="1" i="1" dirty="0">
                <a:latin typeface="Trebuchet MS" pitchFamily="34" charset="0"/>
                <a:ea typeface="+mj-ea"/>
                <a:cs typeface="+mj-cs"/>
              </a:rPr>
              <a:t>	     </a:t>
            </a:r>
            <a:r>
              <a:rPr lang="en-US" sz="3600" b="1" i="1" dirty="0" err="1">
                <a:latin typeface="Trebuchet MS" pitchFamily="34" charset="0"/>
                <a:ea typeface="+mj-ea"/>
                <a:cs typeface="+mj-cs"/>
              </a:rPr>
              <a:t>Akurasi</a:t>
            </a:r>
            <a:r>
              <a:rPr lang="en-US" sz="3600" b="1" i="1" dirty="0">
                <a:latin typeface="Trebuchet MS" pitchFamily="34" charset="0"/>
                <a:ea typeface="+mj-ea"/>
                <a:cs typeface="+mj-cs"/>
              </a:rPr>
              <a:t> </a:t>
            </a:r>
            <a:r>
              <a:rPr lang="en-US" sz="3600" b="1" i="1" dirty="0" err="1">
                <a:latin typeface="Trebuchet MS" pitchFamily="34" charset="0"/>
                <a:ea typeface="+mj-ea"/>
                <a:cs typeface="+mj-cs"/>
              </a:rPr>
              <a:t>vs</a:t>
            </a:r>
            <a:r>
              <a:rPr lang="en-US" sz="3600" b="1" i="1" dirty="0">
                <a:latin typeface="Trebuchet MS" pitchFamily="34" charset="0"/>
                <a:ea typeface="+mj-ea"/>
                <a:cs typeface="+mj-cs"/>
              </a:rPr>
              <a:t> </a:t>
            </a:r>
            <a:r>
              <a:rPr lang="en-US" sz="3600" b="1" i="1" dirty="0" err="1">
                <a:latin typeface="Trebuchet MS" pitchFamily="34" charset="0"/>
                <a:ea typeface="+mj-ea"/>
                <a:cs typeface="+mj-cs"/>
              </a:rPr>
              <a:t>Presisi</a:t>
            </a:r>
            <a:endParaRPr lang="en-US" sz="3600" b="1" i="1" dirty="0">
              <a:latin typeface="Trebuchet MS" pitchFamily="34" charset="0"/>
              <a:ea typeface="+mj-ea"/>
              <a:cs typeface="+mj-cs"/>
            </a:endParaRPr>
          </a:p>
        </p:txBody>
      </p:sp>
      <p:grpSp>
        <p:nvGrpSpPr>
          <p:cNvPr id="23557" name="Group 5">
            <a:extLst>
              <a:ext uri="{FF2B5EF4-FFF2-40B4-BE49-F238E27FC236}">
                <a16:creationId xmlns:a16="http://schemas.microsoft.com/office/drawing/2014/main" id="{70FDEDDF-D024-40FF-A2FE-F54562AE684A}"/>
              </a:ext>
            </a:extLst>
          </p:cNvPr>
          <p:cNvGrpSpPr>
            <a:grpSpLocks/>
          </p:cNvGrpSpPr>
          <p:nvPr/>
        </p:nvGrpSpPr>
        <p:grpSpPr bwMode="auto">
          <a:xfrm>
            <a:off x="3502025" y="2196784"/>
            <a:ext cx="1984375" cy="1984375"/>
            <a:chOff x="2351" y="1919"/>
            <a:chExt cx="1250" cy="1250"/>
          </a:xfrm>
        </p:grpSpPr>
        <p:grpSp>
          <p:nvGrpSpPr>
            <p:cNvPr id="23737" name="Group 6">
              <a:extLst>
                <a:ext uri="{FF2B5EF4-FFF2-40B4-BE49-F238E27FC236}">
                  <a16:creationId xmlns:a16="http://schemas.microsoft.com/office/drawing/2014/main" id="{C0A02521-0DD3-449C-857D-07F81CB49B98}"/>
                </a:ext>
              </a:extLst>
            </p:cNvPr>
            <p:cNvGrpSpPr>
              <a:grpSpLocks/>
            </p:cNvGrpSpPr>
            <p:nvPr/>
          </p:nvGrpSpPr>
          <p:grpSpPr bwMode="auto">
            <a:xfrm>
              <a:off x="2351" y="1919"/>
              <a:ext cx="1250" cy="1250"/>
              <a:chOff x="2351" y="1919"/>
              <a:chExt cx="1250" cy="1250"/>
            </a:xfrm>
          </p:grpSpPr>
          <p:grpSp>
            <p:nvGrpSpPr>
              <p:cNvPr id="23739" name="Group 7">
                <a:extLst>
                  <a:ext uri="{FF2B5EF4-FFF2-40B4-BE49-F238E27FC236}">
                    <a16:creationId xmlns:a16="http://schemas.microsoft.com/office/drawing/2014/main" id="{7F79C3B6-2E73-46F0-8FD5-91D19CFD2435}"/>
                  </a:ext>
                </a:extLst>
              </p:cNvPr>
              <p:cNvGrpSpPr>
                <a:grpSpLocks/>
              </p:cNvGrpSpPr>
              <p:nvPr/>
            </p:nvGrpSpPr>
            <p:grpSpPr bwMode="auto">
              <a:xfrm>
                <a:off x="2351" y="1919"/>
                <a:ext cx="1250" cy="1250"/>
                <a:chOff x="2351" y="1919"/>
                <a:chExt cx="1250" cy="1250"/>
              </a:xfrm>
            </p:grpSpPr>
            <p:grpSp>
              <p:nvGrpSpPr>
                <p:cNvPr id="23741" name="Group 8">
                  <a:extLst>
                    <a:ext uri="{FF2B5EF4-FFF2-40B4-BE49-F238E27FC236}">
                      <a16:creationId xmlns:a16="http://schemas.microsoft.com/office/drawing/2014/main" id="{2BD28F25-8866-4D03-8E2D-16797CD8BFCA}"/>
                    </a:ext>
                  </a:extLst>
                </p:cNvPr>
                <p:cNvGrpSpPr>
                  <a:grpSpLocks/>
                </p:cNvGrpSpPr>
                <p:nvPr/>
              </p:nvGrpSpPr>
              <p:grpSpPr bwMode="auto">
                <a:xfrm>
                  <a:off x="2351" y="1919"/>
                  <a:ext cx="1250" cy="1250"/>
                  <a:chOff x="2351" y="1919"/>
                  <a:chExt cx="1250" cy="1250"/>
                </a:xfrm>
              </p:grpSpPr>
              <p:sp>
                <p:nvSpPr>
                  <p:cNvPr id="23743" name="Oval 9">
                    <a:extLst>
                      <a:ext uri="{FF2B5EF4-FFF2-40B4-BE49-F238E27FC236}">
                        <a16:creationId xmlns:a16="http://schemas.microsoft.com/office/drawing/2014/main" id="{E37035AE-2273-418B-B2F9-24A9094E8A6F}"/>
                      </a:ext>
                    </a:extLst>
                  </p:cNvPr>
                  <p:cNvSpPr>
                    <a:spLocks noChangeArrowheads="1"/>
                  </p:cNvSpPr>
                  <p:nvPr/>
                </p:nvSpPr>
                <p:spPr bwMode="auto">
                  <a:xfrm>
                    <a:off x="2351"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23744" name="Oval 10">
                    <a:extLst>
                      <a:ext uri="{FF2B5EF4-FFF2-40B4-BE49-F238E27FC236}">
                        <a16:creationId xmlns:a16="http://schemas.microsoft.com/office/drawing/2014/main" id="{3EA3FD26-52FE-4B98-A473-DC4B0E288F85}"/>
                      </a:ext>
                    </a:extLst>
                  </p:cNvPr>
                  <p:cNvSpPr>
                    <a:spLocks noChangeArrowheads="1"/>
                  </p:cNvSpPr>
                  <p:nvPr/>
                </p:nvSpPr>
                <p:spPr bwMode="auto">
                  <a:xfrm>
                    <a:off x="2484"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42" name="Oval 11">
                  <a:extLst>
                    <a:ext uri="{FF2B5EF4-FFF2-40B4-BE49-F238E27FC236}">
                      <a16:creationId xmlns:a16="http://schemas.microsoft.com/office/drawing/2014/main" id="{D266C5A0-D105-4244-8C4F-AC1B8ED3EBFB}"/>
                    </a:ext>
                  </a:extLst>
                </p:cNvPr>
                <p:cNvSpPr>
                  <a:spLocks noChangeArrowheads="1"/>
                </p:cNvSpPr>
                <p:nvPr/>
              </p:nvSpPr>
              <p:spPr bwMode="auto">
                <a:xfrm>
                  <a:off x="2617"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40" name="Oval 12">
                <a:extLst>
                  <a:ext uri="{FF2B5EF4-FFF2-40B4-BE49-F238E27FC236}">
                    <a16:creationId xmlns:a16="http://schemas.microsoft.com/office/drawing/2014/main" id="{89AD69FD-3334-46B2-B47F-96C5C5332D59}"/>
                  </a:ext>
                </a:extLst>
              </p:cNvPr>
              <p:cNvSpPr>
                <a:spLocks noChangeArrowheads="1"/>
              </p:cNvSpPr>
              <p:nvPr/>
            </p:nvSpPr>
            <p:spPr bwMode="auto">
              <a:xfrm>
                <a:off x="2747"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38" name="Oval 13">
              <a:extLst>
                <a:ext uri="{FF2B5EF4-FFF2-40B4-BE49-F238E27FC236}">
                  <a16:creationId xmlns:a16="http://schemas.microsoft.com/office/drawing/2014/main" id="{A0816E1D-8241-4D88-8A20-83FED2E87121}"/>
                </a:ext>
              </a:extLst>
            </p:cNvPr>
            <p:cNvSpPr>
              <a:spLocks noChangeArrowheads="1"/>
            </p:cNvSpPr>
            <p:nvPr/>
          </p:nvSpPr>
          <p:spPr bwMode="auto">
            <a:xfrm>
              <a:off x="2880"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23558" name="Group 14">
            <a:extLst>
              <a:ext uri="{FF2B5EF4-FFF2-40B4-BE49-F238E27FC236}">
                <a16:creationId xmlns:a16="http://schemas.microsoft.com/office/drawing/2014/main" id="{E735C4A7-9CFE-4BCD-B264-D8C7C1DFB555}"/>
              </a:ext>
            </a:extLst>
          </p:cNvPr>
          <p:cNvGrpSpPr>
            <a:grpSpLocks/>
          </p:cNvGrpSpPr>
          <p:nvPr/>
        </p:nvGrpSpPr>
        <p:grpSpPr bwMode="auto">
          <a:xfrm>
            <a:off x="452438" y="2196784"/>
            <a:ext cx="1984375" cy="1984375"/>
            <a:chOff x="239" y="1919"/>
            <a:chExt cx="1250" cy="1250"/>
          </a:xfrm>
        </p:grpSpPr>
        <p:grpSp>
          <p:nvGrpSpPr>
            <p:cNvPr id="23729" name="Group 15">
              <a:extLst>
                <a:ext uri="{FF2B5EF4-FFF2-40B4-BE49-F238E27FC236}">
                  <a16:creationId xmlns:a16="http://schemas.microsoft.com/office/drawing/2014/main" id="{BC950E98-119F-4217-8EEC-45D95F772A55}"/>
                </a:ext>
              </a:extLst>
            </p:cNvPr>
            <p:cNvGrpSpPr>
              <a:grpSpLocks/>
            </p:cNvGrpSpPr>
            <p:nvPr/>
          </p:nvGrpSpPr>
          <p:grpSpPr bwMode="auto">
            <a:xfrm>
              <a:off x="239" y="1919"/>
              <a:ext cx="1250" cy="1250"/>
              <a:chOff x="239" y="1919"/>
              <a:chExt cx="1250" cy="1250"/>
            </a:xfrm>
          </p:grpSpPr>
          <p:grpSp>
            <p:nvGrpSpPr>
              <p:cNvPr id="23731" name="Group 16">
                <a:extLst>
                  <a:ext uri="{FF2B5EF4-FFF2-40B4-BE49-F238E27FC236}">
                    <a16:creationId xmlns:a16="http://schemas.microsoft.com/office/drawing/2014/main" id="{CBBB504E-915C-464A-A9ED-0F1883603821}"/>
                  </a:ext>
                </a:extLst>
              </p:cNvPr>
              <p:cNvGrpSpPr>
                <a:grpSpLocks/>
              </p:cNvGrpSpPr>
              <p:nvPr/>
            </p:nvGrpSpPr>
            <p:grpSpPr bwMode="auto">
              <a:xfrm>
                <a:off x="239" y="1919"/>
                <a:ext cx="1250" cy="1250"/>
                <a:chOff x="239" y="1919"/>
                <a:chExt cx="1250" cy="1250"/>
              </a:xfrm>
            </p:grpSpPr>
            <p:grpSp>
              <p:nvGrpSpPr>
                <p:cNvPr id="23733" name="Group 17">
                  <a:extLst>
                    <a:ext uri="{FF2B5EF4-FFF2-40B4-BE49-F238E27FC236}">
                      <a16:creationId xmlns:a16="http://schemas.microsoft.com/office/drawing/2014/main" id="{F807AD48-ECB2-4276-B026-D28FD5DADA4F}"/>
                    </a:ext>
                  </a:extLst>
                </p:cNvPr>
                <p:cNvGrpSpPr>
                  <a:grpSpLocks/>
                </p:cNvGrpSpPr>
                <p:nvPr/>
              </p:nvGrpSpPr>
              <p:grpSpPr bwMode="auto">
                <a:xfrm>
                  <a:off x="239" y="1919"/>
                  <a:ext cx="1250" cy="1250"/>
                  <a:chOff x="239" y="1919"/>
                  <a:chExt cx="1250" cy="1250"/>
                </a:xfrm>
              </p:grpSpPr>
              <p:sp>
                <p:nvSpPr>
                  <p:cNvPr id="23735" name="Oval 18">
                    <a:extLst>
                      <a:ext uri="{FF2B5EF4-FFF2-40B4-BE49-F238E27FC236}">
                        <a16:creationId xmlns:a16="http://schemas.microsoft.com/office/drawing/2014/main" id="{2597E2C7-C3D0-4E2E-86CE-591E96DACB57}"/>
                      </a:ext>
                    </a:extLst>
                  </p:cNvPr>
                  <p:cNvSpPr>
                    <a:spLocks noChangeArrowheads="1"/>
                  </p:cNvSpPr>
                  <p:nvPr/>
                </p:nvSpPr>
                <p:spPr bwMode="auto">
                  <a:xfrm>
                    <a:off x="239"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23736" name="Oval 19">
                    <a:extLst>
                      <a:ext uri="{FF2B5EF4-FFF2-40B4-BE49-F238E27FC236}">
                        <a16:creationId xmlns:a16="http://schemas.microsoft.com/office/drawing/2014/main" id="{54780533-AD28-4440-A637-37B5B86CFA31}"/>
                      </a:ext>
                    </a:extLst>
                  </p:cNvPr>
                  <p:cNvSpPr>
                    <a:spLocks noChangeArrowheads="1"/>
                  </p:cNvSpPr>
                  <p:nvPr/>
                </p:nvSpPr>
                <p:spPr bwMode="auto">
                  <a:xfrm>
                    <a:off x="372"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34" name="Oval 20">
                  <a:extLst>
                    <a:ext uri="{FF2B5EF4-FFF2-40B4-BE49-F238E27FC236}">
                      <a16:creationId xmlns:a16="http://schemas.microsoft.com/office/drawing/2014/main" id="{B1C3B573-936C-48B3-B25B-BB3E624A8A47}"/>
                    </a:ext>
                  </a:extLst>
                </p:cNvPr>
                <p:cNvSpPr>
                  <a:spLocks noChangeArrowheads="1"/>
                </p:cNvSpPr>
                <p:nvPr/>
              </p:nvSpPr>
              <p:spPr bwMode="auto">
                <a:xfrm>
                  <a:off x="505"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32" name="Oval 21">
                <a:extLst>
                  <a:ext uri="{FF2B5EF4-FFF2-40B4-BE49-F238E27FC236}">
                    <a16:creationId xmlns:a16="http://schemas.microsoft.com/office/drawing/2014/main" id="{A6AC78D2-8349-4081-99E5-DF48C484E6DB}"/>
                  </a:ext>
                </a:extLst>
              </p:cNvPr>
              <p:cNvSpPr>
                <a:spLocks noChangeArrowheads="1"/>
              </p:cNvSpPr>
              <p:nvPr/>
            </p:nvSpPr>
            <p:spPr bwMode="auto">
              <a:xfrm>
                <a:off x="635"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30" name="Oval 22">
              <a:extLst>
                <a:ext uri="{FF2B5EF4-FFF2-40B4-BE49-F238E27FC236}">
                  <a16:creationId xmlns:a16="http://schemas.microsoft.com/office/drawing/2014/main" id="{C1542297-AFFA-4264-B29A-01811DAE92DE}"/>
                </a:ext>
              </a:extLst>
            </p:cNvPr>
            <p:cNvSpPr>
              <a:spLocks noChangeArrowheads="1"/>
            </p:cNvSpPr>
            <p:nvPr/>
          </p:nvSpPr>
          <p:spPr bwMode="auto">
            <a:xfrm>
              <a:off x="768"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12" name="Group 23">
            <a:extLst>
              <a:ext uri="{FF2B5EF4-FFF2-40B4-BE49-F238E27FC236}">
                <a16:creationId xmlns:a16="http://schemas.microsoft.com/office/drawing/2014/main" id="{0C396B3F-5D7A-47F2-AF3E-3682127A6D05}"/>
              </a:ext>
            </a:extLst>
          </p:cNvPr>
          <p:cNvGrpSpPr>
            <a:grpSpLocks/>
          </p:cNvGrpSpPr>
          <p:nvPr/>
        </p:nvGrpSpPr>
        <p:grpSpPr bwMode="auto">
          <a:xfrm>
            <a:off x="1292225" y="1817371"/>
            <a:ext cx="1600200" cy="527050"/>
            <a:chOff x="882" y="2318"/>
            <a:chExt cx="538" cy="284"/>
          </a:xfrm>
        </p:grpSpPr>
        <p:grpSp>
          <p:nvGrpSpPr>
            <p:cNvPr id="23711" name="Group 24">
              <a:extLst>
                <a:ext uri="{FF2B5EF4-FFF2-40B4-BE49-F238E27FC236}">
                  <a16:creationId xmlns:a16="http://schemas.microsoft.com/office/drawing/2014/main" id="{C12AEC34-D2CE-4F1F-B1FB-103484C04B8E}"/>
                </a:ext>
              </a:extLst>
            </p:cNvPr>
            <p:cNvGrpSpPr>
              <a:grpSpLocks/>
            </p:cNvGrpSpPr>
            <p:nvPr/>
          </p:nvGrpSpPr>
          <p:grpSpPr bwMode="auto">
            <a:xfrm>
              <a:off x="882" y="2318"/>
              <a:ext cx="538" cy="284"/>
              <a:chOff x="882" y="2318"/>
              <a:chExt cx="538" cy="284"/>
            </a:xfrm>
          </p:grpSpPr>
          <p:grpSp>
            <p:nvGrpSpPr>
              <p:cNvPr id="23714" name="Group 25">
                <a:extLst>
                  <a:ext uri="{FF2B5EF4-FFF2-40B4-BE49-F238E27FC236}">
                    <a16:creationId xmlns:a16="http://schemas.microsoft.com/office/drawing/2014/main" id="{854D06A0-6EA1-4BDB-9973-C4E37EEF3F1C}"/>
                  </a:ext>
                </a:extLst>
              </p:cNvPr>
              <p:cNvGrpSpPr>
                <a:grpSpLocks/>
              </p:cNvGrpSpPr>
              <p:nvPr/>
            </p:nvGrpSpPr>
            <p:grpSpPr bwMode="auto">
              <a:xfrm>
                <a:off x="882" y="2401"/>
                <a:ext cx="528" cy="201"/>
                <a:chOff x="882" y="2401"/>
                <a:chExt cx="528" cy="201"/>
              </a:xfrm>
            </p:grpSpPr>
            <p:grpSp>
              <p:nvGrpSpPr>
                <p:cNvPr id="23719" name="Group 26">
                  <a:extLst>
                    <a:ext uri="{FF2B5EF4-FFF2-40B4-BE49-F238E27FC236}">
                      <a16:creationId xmlns:a16="http://schemas.microsoft.com/office/drawing/2014/main" id="{9D772EE8-B8E3-4A42-8234-615D88F40F9A}"/>
                    </a:ext>
                  </a:extLst>
                </p:cNvPr>
                <p:cNvGrpSpPr>
                  <a:grpSpLocks/>
                </p:cNvGrpSpPr>
                <p:nvPr/>
              </p:nvGrpSpPr>
              <p:grpSpPr bwMode="auto">
                <a:xfrm>
                  <a:off x="882" y="2527"/>
                  <a:ext cx="33" cy="75"/>
                  <a:chOff x="882" y="2527"/>
                  <a:chExt cx="33" cy="75"/>
                </a:xfrm>
              </p:grpSpPr>
              <p:sp>
                <p:nvSpPr>
                  <p:cNvPr id="23726" name="Freeform 27">
                    <a:extLst>
                      <a:ext uri="{FF2B5EF4-FFF2-40B4-BE49-F238E27FC236}">
                        <a16:creationId xmlns:a16="http://schemas.microsoft.com/office/drawing/2014/main" id="{7C45C24C-476E-444A-9B26-F783D92FA0BC}"/>
                      </a:ext>
                    </a:extLst>
                  </p:cNvPr>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7" name="Freeform 28">
                    <a:extLst>
                      <a:ext uri="{FF2B5EF4-FFF2-40B4-BE49-F238E27FC236}">
                        <a16:creationId xmlns:a16="http://schemas.microsoft.com/office/drawing/2014/main" id="{59964F23-6B10-4CED-ADD9-7F4001D7752F}"/>
                      </a:ext>
                    </a:extLst>
                  </p:cNvPr>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8" name="Freeform 29">
                    <a:extLst>
                      <a:ext uri="{FF2B5EF4-FFF2-40B4-BE49-F238E27FC236}">
                        <a16:creationId xmlns:a16="http://schemas.microsoft.com/office/drawing/2014/main" id="{4F5E846E-EBD0-4698-AE9B-252DC6791E45}"/>
                      </a:ext>
                    </a:extLst>
                  </p:cNvPr>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720" name="Freeform 30">
                  <a:extLst>
                    <a:ext uri="{FF2B5EF4-FFF2-40B4-BE49-F238E27FC236}">
                      <a16:creationId xmlns:a16="http://schemas.microsoft.com/office/drawing/2014/main" id="{B6786A46-5DCB-4AE4-89CF-BD902F34354A}"/>
                    </a:ext>
                  </a:extLst>
                </p:cNvPr>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1" name="Freeform 31">
                  <a:extLst>
                    <a:ext uri="{FF2B5EF4-FFF2-40B4-BE49-F238E27FC236}">
                      <a16:creationId xmlns:a16="http://schemas.microsoft.com/office/drawing/2014/main" id="{EF001CC7-B06E-44E8-8272-3112EF363033}"/>
                    </a:ext>
                  </a:extLst>
                </p:cNvPr>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2" name="Freeform 32">
                  <a:extLst>
                    <a:ext uri="{FF2B5EF4-FFF2-40B4-BE49-F238E27FC236}">
                      <a16:creationId xmlns:a16="http://schemas.microsoft.com/office/drawing/2014/main" id="{208E4B97-1D13-4861-8C4A-DE9A143998C3}"/>
                    </a:ext>
                  </a:extLst>
                </p:cNvPr>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3" name="Freeform 33">
                  <a:extLst>
                    <a:ext uri="{FF2B5EF4-FFF2-40B4-BE49-F238E27FC236}">
                      <a16:creationId xmlns:a16="http://schemas.microsoft.com/office/drawing/2014/main" id="{500040D0-FEAA-4BC9-B62E-0854ED9BD711}"/>
                    </a:ext>
                  </a:extLst>
                </p:cNvPr>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4" name="Freeform 34">
                  <a:extLst>
                    <a:ext uri="{FF2B5EF4-FFF2-40B4-BE49-F238E27FC236}">
                      <a16:creationId xmlns:a16="http://schemas.microsoft.com/office/drawing/2014/main" id="{30D78721-4915-4B93-A3A2-14B6C6B82E40}"/>
                    </a:ext>
                  </a:extLst>
                </p:cNvPr>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5" name="Freeform 35">
                  <a:extLst>
                    <a:ext uri="{FF2B5EF4-FFF2-40B4-BE49-F238E27FC236}">
                      <a16:creationId xmlns:a16="http://schemas.microsoft.com/office/drawing/2014/main" id="{DB554BE6-ED7E-4CB5-9E3E-5B8B8BF47C5E}"/>
                    </a:ext>
                  </a:extLst>
                </p:cNvPr>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15" name="Group 36">
                <a:extLst>
                  <a:ext uri="{FF2B5EF4-FFF2-40B4-BE49-F238E27FC236}">
                    <a16:creationId xmlns:a16="http://schemas.microsoft.com/office/drawing/2014/main" id="{6BFB9AA9-A0D0-48E6-98DD-838904D4A395}"/>
                  </a:ext>
                </a:extLst>
              </p:cNvPr>
              <p:cNvGrpSpPr>
                <a:grpSpLocks/>
              </p:cNvGrpSpPr>
              <p:nvPr/>
            </p:nvGrpSpPr>
            <p:grpSpPr bwMode="auto">
              <a:xfrm>
                <a:off x="1115" y="2318"/>
                <a:ext cx="305" cy="265"/>
                <a:chOff x="1115" y="2318"/>
                <a:chExt cx="305" cy="265"/>
              </a:xfrm>
            </p:grpSpPr>
            <p:sp>
              <p:nvSpPr>
                <p:cNvPr id="23716" name="Freeform 37">
                  <a:extLst>
                    <a:ext uri="{FF2B5EF4-FFF2-40B4-BE49-F238E27FC236}">
                      <a16:creationId xmlns:a16="http://schemas.microsoft.com/office/drawing/2014/main" id="{9401F4BC-244A-4376-A896-70462B91B82D}"/>
                    </a:ext>
                  </a:extLst>
                </p:cNvPr>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7" name="Freeform 38">
                  <a:extLst>
                    <a:ext uri="{FF2B5EF4-FFF2-40B4-BE49-F238E27FC236}">
                      <a16:creationId xmlns:a16="http://schemas.microsoft.com/office/drawing/2014/main" id="{9E98648C-1A80-4C96-B4DF-A113296862BB}"/>
                    </a:ext>
                  </a:extLst>
                </p:cNvPr>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8" name="Freeform 39">
                  <a:extLst>
                    <a:ext uri="{FF2B5EF4-FFF2-40B4-BE49-F238E27FC236}">
                      <a16:creationId xmlns:a16="http://schemas.microsoft.com/office/drawing/2014/main" id="{D289B09D-B029-49CA-A17C-CC70EE0F089E}"/>
                    </a:ext>
                  </a:extLst>
                </p:cNvPr>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3712" name="Freeform 40">
              <a:extLst>
                <a:ext uri="{FF2B5EF4-FFF2-40B4-BE49-F238E27FC236}">
                  <a16:creationId xmlns:a16="http://schemas.microsoft.com/office/drawing/2014/main" id="{A6642421-7ACA-4022-BDDF-08E0EE156132}"/>
                </a:ext>
              </a:extLst>
            </p:cNvPr>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3" name="Freeform 41">
              <a:extLst>
                <a:ext uri="{FF2B5EF4-FFF2-40B4-BE49-F238E27FC236}">
                  <a16:creationId xmlns:a16="http://schemas.microsoft.com/office/drawing/2014/main" id="{8D276757-B2ED-4CFB-9AAF-BCB8410C51D1}"/>
                </a:ext>
              </a:extLst>
            </p:cNvPr>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560" name="Group 42">
            <a:extLst>
              <a:ext uri="{FF2B5EF4-FFF2-40B4-BE49-F238E27FC236}">
                <a16:creationId xmlns:a16="http://schemas.microsoft.com/office/drawing/2014/main" id="{64118556-4E0B-46E4-BF99-D50582093B0F}"/>
              </a:ext>
            </a:extLst>
          </p:cNvPr>
          <p:cNvGrpSpPr>
            <a:grpSpLocks/>
          </p:cNvGrpSpPr>
          <p:nvPr/>
        </p:nvGrpSpPr>
        <p:grpSpPr bwMode="auto">
          <a:xfrm>
            <a:off x="6473825" y="2196784"/>
            <a:ext cx="1984375" cy="1984375"/>
            <a:chOff x="4223" y="1919"/>
            <a:chExt cx="1250" cy="1250"/>
          </a:xfrm>
        </p:grpSpPr>
        <p:grpSp>
          <p:nvGrpSpPr>
            <p:cNvPr id="23703" name="Group 43">
              <a:extLst>
                <a:ext uri="{FF2B5EF4-FFF2-40B4-BE49-F238E27FC236}">
                  <a16:creationId xmlns:a16="http://schemas.microsoft.com/office/drawing/2014/main" id="{09FF7A12-43CA-4C69-8F75-5F81F7B07F9C}"/>
                </a:ext>
              </a:extLst>
            </p:cNvPr>
            <p:cNvGrpSpPr>
              <a:grpSpLocks/>
            </p:cNvGrpSpPr>
            <p:nvPr/>
          </p:nvGrpSpPr>
          <p:grpSpPr bwMode="auto">
            <a:xfrm>
              <a:off x="4223" y="1919"/>
              <a:ext cx="1250" cy="1250"/>
              <a:chOff x="4223" y="1919"/>
              <a:chExt cx="1250" cy="1250"/>
            </a:xfrm>
          </p:grpSpPr>
          <p:grpSp>
            <p:nvGrpSpPr>
              <p:cNvPr id="23705" name="Group 44">
                <a:extLst>
                  <a:ext uri="{FF2B5EF4-FFF2-40B4-BE49-F238E27FC236}">
                    <a16:creationId xmlns:a16="http://schemas.microsoft.com/office/drawing/2014/main" id="{43FE85D5-97B0-4FEE-BD4D-3A3B5B028722}"/>
                  </a:ext>
                </a:extLst>
              </p:cNvPr>
              <p:cNvGrpSpPr>
                <a:grpSpLocks/>
              </p:cNvGrpSpPr>
              <p:nvPr/>
            </p:nvGrpSpPr>
            <p:grpSpPr bwMode="auto">
              <a:xfrm>
                <a:off x="4223" y="1919"/>
                <a:ext cx="1250" cy="1250"/>
                <a:chOff x="4223" y="1919"/>
                <a:chExt cx="1250" cy="1250"/>
              </a:xfrm>
            </p:grpSpPr>
            <p:grpSp>
              <p:nvGrpSpPr>
                <p:cNvPr id="23707" name="Group 45">
                  <a:extLst>
                    <a:ext uri="{FF2B5EF4-FFF2-40B4-BE49-F238E27FC236}">
                      <a16:creationId xmlns:a16="http://schemas.microsoft.com/office/drawing/2014/main" id="{070CE670-C48D-472F-8077-8198B5F5ACF3}"/>
                    </a:ext>
                  </a:extLst>
                </p:cNvPr>
                <p:cNvGrpSpPr>
                  <a:grpSpLocks/>
                </p:cNvGrpSpPr>
                <p:nvPr/>
              </p:nvGrpSpPr>
              <p:grpSpPr bwMode="auto">
                <a:xfrm>
                  <a:off x="4223" y="1919"/>
                  <a:ext cx="1250" cy="1250"/>
                  <a:chOff x="4223" y="1919"/>
                  <a:chExt cx="1250" cy="1250"/>
                </a:xfrm>
              </p:grpSpPr>
              <p:sp>
                <p:nvSpPr>
                  <p:cNvPr id="23709" name="Oval 46">
                    <a:extLst>
                      <a:ext uri="{FF2B5EF4-FFF2-40B4-BE49-F238E27FC236}">
                        <a16:creationId xmlns:a16="http://schemas.microsoft.com/office/drawing/2014/main" id="{5CD4AEE4-67EC-47B2-9B53-E71BA5CF54DB}"/>
                      </a:ext>
                    </a:extLst>
                  </p:cNvPr>
                  <p:cNvSpPr>
                    <a:spLocks noChangeArrowheads="1"/>
                  </p:cNvSpPr>
                  <p:nvPr/>
                </p:nvSpPr>
                <p:spPr bwMode="auto">
                  <a:xfrm>
                    <a:off x="4223" y="1919"/>
                    <a:ext cx="1250" cy="125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23710" name="Oval 47">
                    <a:extLst>
                      <a:ext uri="{FF2B5EF4-FFF2-40B4-BE49-F238E27FC236}">
                        <a16:creationId xmlns:a16="http://schemas.microsoft.com/office/drawing/2014/main" id="{BB770D8E-C1EE-43FE-A9D3-4EFE1D7E79BC}"/>
                      </a:ext>
                    </a:extLst>
                  </p:cNvPr>
                  <p:cNvSpPr>
                    <a:spLocks noChangeArrowheads="1"/>
                  </p:cNvSpPr>
                  <p:nvPr/>
                </p:nvSpPr>
                <p:spPr bwMode="auto">
                  <a:xfrm>
                    <a:off x="4356" y="2045"/>
                    <a:ext cx="983" cy="9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08" name="Oval 48">
                  <a:extLst>
                    <a:ext uri="{FF2B5EF4-FFF2-40B4-BE49-F238E27FC236}">
                      <a16:creationId xmlns:a16="http://schemas.microsoft.com/office/drawing/2014/main" id="{F49FD5EE-7344-4063-8BAD-C90A55F98E35}"/>
                    </a:ext>
                  </a:extLst>
                </p:cNvPr>
                <p:cNvSpPr>
                  <a:spLocks noChangeArrowheads="1"/>
                </p:cNvSpPr>
                <p:nvPr/>
              </p:nvSpPr>
              <p:spPr bwMode="auto">
                <a:xfrm>
                  <a:off x="4489" y="2180"/>
                  <a:ext cx="717" cy="723"/>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06" name="Oval 49">
                <a:extLst>
                  <a:ext uri="{FF2B5EF4-FFF2-40B4-BE49-F238E27FC236}">
                    <a16:creationId xmlns:a16="http://schemas.microsoft.com/office/drawing/2014/main" id="{B878E6FA-46A7-44CE-A381-90ACC345C1F4}"/>
                  </a:ext>
                </a:extLst>
              </p:cNvPr>
              <p:cNvSpPr>
                <a:spLocks noChangeArrowheads="1"/>
              </p:cNvSpPr>
              <p:nvPr/>
            </p:nvSpPr>
            <p:spPr bwMode="auto">
              <a:xfrm>
                <a:off x="4619" y="2312"/>
                <a:ext cx="457" cy="45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sp>
          <p:nvSpPr>
            <p:cNvPr id="23704" name="Oval 50">
              <a:extLst>
                <a:ext uri="{FF2B5EF4-FFF2-40B4-BE49-F238E27FC236}">
                  <a16:creationId xmlns:a16="http://schemas.microsoft.com/office/drawing/2014/main" id="{DBA0D7DF-153A-480F-B4A1-1E8411EB8AF9}"/>
                </a:ext>
              </a:extLst>
            </p:cNvPr>
            <p:cNvSpPr>
              <a:spLocks noChangeArrowheads="1"/>
            </p:cNvSpPr>
            <p:nvPr/>
          </p:nvSpPr>
          <p:spPr bwMode="auto">
            <a:xfrm>
              <a:off x="4752" y="2445"/>
              <a:ext cx="191" cy="19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grpSp>
      <p:grpSp>
        <p:nvGrpSpPr>
          <p:cNvPr id="22" name="Group 52">
            <a:extLst>
              <a:ext uri="{FF2B5EF4-FFF2-40B4-BE49-F238E27FC236}">
                <a16:creationId xmlns:a16="http://schemas.microsoft.com/office/drawing/2014/main" id="{CD194F97-FDB2-45C7-9C7E-D887C1A57D4F}"/>
              </a:ext>
            </a:extLst>
          </p:cNvPr>
          <p:cNvGrpSpPr>
            <a:grpSpLocks/>
          </p:cNvGrpSpPr>
          <p:nvPr/>
        </p:nvGrpSpPr>
        <p:grpSpPr bwMode="auto">
          <a:xfrm>
            <a:off x="7527925" y="2530159"/>
            <a:ext cx="1317625" cy="658812"/>
            <a:chOff x="4858" y="2142"/>
            <a:chExt cx="519" cy="404"/>
          </a:xfrm>
        </p:grpSpPr>
        <p:sp>
          <p:nvSpPr>
            <p:cNvPr id="23688" name="Freeform 53">
              <a:extLst>
                <a:ext uri="{FF2B5EF4-FFF2-40B4-BE49-F238E27FC236}">
                  <a16:creationId xmlns:a16="http://schemas.microsoft.com/office/drawing/2014/main" id="{95C61CFA-4AFB-405A-AB5F-C23E9D2CF20F}"/>
                </a:ext>
              </a:extLst>
            </p:cNvPr>
            <p:cNvSpPr>
              <a:spLocks/>
            </p:cNvSpPr>
            <p:nvPr/>
          </p:nvSpPr>
          <p:spPr bwMode="auto">
            <a:xfrm>
              <a:off x="4863"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9" name="Freeform 54">
              <a:extLst>
                <a:ext uri="{FF2B5EF4-FFF2-40B4-BE49-F238E27FC236}">
                  <a16:creationId xmlns:a16="http://schemas.microsoft.com/office/drawing/2014/main" id="{36EF1838-E67F-47EB-AC9A-7B0C585F628D}"/>
                </a:ext>
              </a:extLst>
            </p:cNvPr>
            <p:cNvSpPr>
              <a:spLocks/>
            </p:cNvSpPr>
            <p:nvPr/>
          </p:nvSpPr>
          <p:spPr bwMode="auto">
            <a:xfrm>
              <a:off x="4858"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0" name="Freeform 55">
              <a:extLst>
                <a:ext uri="{FF2B5EF4-FFF2-40B4-BE49-F238E27FC236}">
                  <a16:creationId xmlns:a16="http://schemas.microsoft.com/office/drawing/2014/main" id="{9E30FC8B-3041-449C-96C5-79894F3F5B2D}"/>
                </a:ext>
              </a:extLst>
            </p:cNvPr>
            <p:cNvSpPr>
              <a:spLocks/>
            </p:cNvSpPr>
            <p:nvPr/>
          </p:nvSpPr>
          <p:spPr bwMode="auto">
            <a:xfrm>
              <a:off x="4873"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691" name="Group 56">
              <a:extLst>
                <a:ext uri="{FF2B5EF4-FFF2-40B4-BE49-F238E27FC236}">
                  <a16:creationId xmlns:a16="http://schemas.microsoft.com/office/drawing/2014/main" id="{F5659473-978B-4E4A-AC09-12ACCB8CFA14}"/>
                </a:ext>
              </a:extLst>
            </p:cNvPr>
            <p:cNvGrpSpPr>
              <a:grpSpLocks/>
            </p:cNvGrpSpPr>
            <p:nvPr/>
          </p:nvGrpSpPr>
          <p:grpSpPr bwMode="auto">
            <a:xfrm>
              <a:off x="4877" y="2142"/>
              <a:ext cx="500" cy="385"/>
              <a:chOff x="4877" y="2142"/>
              <a:chExt cx="500" cy="385"/>
            </a:xfrm>
          </p:grpSpPr>
          <p:sp>
            <p:nvSpPr>
              <p:cNvPr id="23692" name="Freeform 57">
                <a:extLst>
                  <a:ext uri="{FF2B5EF4-FFF2-40B4-BE49-F238E27FC236}">
                    <a16:creationId xmlns:a16="http://schemas.microsoft.com/office/drawing/2014/main" id="{A6A7911E-5C19-4FC6-97C9-11608FF0E10B}"/>
                  </a:ext>
                </a:extLst>
              </p:cNvPr>
              <p:cNvSpPr>
                <a:spLocks/>
              </p:cNvSpPr>
              <p:nvPr/>
            </p:nvSpPr>
            <p:spPr bwMode="auto">
              <a:xfrm>
                <a:off x="4877"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3" name="Freeform 58">
                <a:extLst>
                  <a:ext uri="{FF2B5EF4-FFF2-40B4-BE49-F238E27FC236}">
                    <a16:creationId xmlns:a16="http://schemas.microsoft.com/office/drawing/2014/main" id="{CAE257FD-A663-4D24-95C2-EFD3634CFA50}"/>
                  </a:ext>
                </a:extLst>
              </p:cNvPr>
              <p:cNvSpPr>
                <a:spLocks/>
              </p:cNvSpPr>
              <p:nvPr/>
            </p:nvSpPr>
            <p:spPr bwMode="auto">
              <a:xfrm>
                <a:off x="5193"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4" name="Freeform 59">
                <a:extLst>
                  <a:ext uri="{FF2B5EF4-FFF2-40B4-BE49-F238E27FC236}">
                    <a16:creationId xmlns:a16="http://schemas.microsoft.com/office/drawing/2014/main" id="{8DE112A6-1354-45FD-84E6-C0EBAE3CAEF9}"/>
                  </a:ext>
                </a:extLst>
              </p:cNvPr>
              <p:cNvSpPr>
                <a:spLocks/>
              </p:cNvSpPr>
              <p:nvPr/>
            </p:nvSpPr>
            <p:spPr bwMode="auto">
              <a:xfrm>
                <a:off x="5191"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5" name="Freeform 60">
                <a:extLst>
                  <a:ext uri="{FF2B5EF4-FFF2-40B4-BE49-F238E27FC236}">
                    <a16:creationId xmlns:a16="http://schemas.microsoft.com/office/drawing/2014/main" id="{CAEDA209-D1B8-4104-A0ED-8FFEFA8691A0}"/>
                  </a:ext>
                </a:extLst>
              </p:cNvPr>
              <p:cNvSpPr>
                <a:spLocks/>
              </p:cNvSpPr>
              <p:nvPr/>
            </p:nvSpPr>
            <p:spPr bwMode="auto">
              <a:xfrm>
                <a:off x="5253"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6" name="Freeform 61">
                <a:extLst>
                  <a:ext uri="{FF2B5EF4-FFF2-40B4-BE49-F238E27FC236}">
                    <a16:creationId xmlns:a16="http://schemas.microsoft.com/office/drawing/2014/main" id="{8D4ECC9E-816F-47EB-84D0-1E6E3BC1E131}"/>
                  </a:ext>
                </a:extLst>
              </p:cNvPr>
              <p:cNvSpPr>
                <a:spLocks/>
              </p:cNvSpPr>
              <p:nvPr/>
            </p:nvSpPr>
            <p:spPr bwMode="auto">
              <a:xfrm>
                <a:off x="5254"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7" name="Freeform 62">
                <a:extLst>
                  <a:ext uri="{FF2B5EF4-FFF2-40B4-BE49-F238E27FC236}">
                    <a16:creationId xmlns:a16="http://schemas.microsoft.com/office/drawing/2014/main" id="{2B5E6439-0937-4D7F-8CED-1127592568BA}"/>
                  </a:ext>
                </a:extLst>
              </p:cNvPr>
              <p:cNvSpPr>
                <a:spLocks/>
              </p:cNvSpPr>
              <p:nvPr/>
            </p:nvSpPr>
            <p:spPr bwMode="auto">
              <a:xfrm>
                <a:off x="5061"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8" name="Freeform 63">
                <a:extLst>
                  <a:ext uri="{FF2B5EF4-FFF2-40B4-BE49-F238E27FC236}">
                    <a16:creationId xmlns:a16="http://schemas.microsoft.com/office/drawing/2014/main" id="{9433EE8F-80B2-48D5-8D2C-4CD1C09EFC64}"/>
                  </a:ext>
                </a:extLst>
              </p:cNvPr>
              <p:cNvSpPr>
                <a:spLocks/>
              </p:cNvSpPr>
              <p:nvPr/>
            </p:nvSpPr>
            <p:spPr bwMode="auto">
              <a:xfrm>
                <a:off x="5069"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9" name="Freeform 64">
                <a:extLst>
                  <a:ext uri="{FF2B5EF4-FFF2-40B4-BE49-F238E27FC236}">
                    <a16:creationId xmlns:a16="http://schemas.microsoft.com/office/drawing/2014/main" id="{53D79EA7-FDD8-41D8-B8E9-E824E619F171}"/>
                  </a:ext>
                </a:extLst>
              </p:cNvPr>
              <p:cNvSpPr>
                <a:spLocks/>
              </p:cNvSpPr>
              <p:nvPr/>
            </p:nvSpPr>
            <p:spPr bwMode="auto">
              <a:xfrm>
                <a:off x="5074"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0" name="Freeform 65">
                <a:extLst>
                  <a:ext uri="{FF2B5EF4-FFF2-40B4-BE49-F238E27FC236}">
                    <a16:creationId xmlns:a16="http://schemas.microsoft.com/office/drawing/2014/main" id="{672BC135-AA3F-455F-BFA7-727C4E85BCE1}"/>
                  </a:ext>
                </a:extLst>
              </p:cNvPr>
              <p:cNvSpPr>
                <a:spLocks/>
              </p:cNvSpPr>
              <p:nvPr/>
            </p:nvSpPr>
            <p:spPr bwMode="auto">
              <a:xfrm>
                <a:off x="5008"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1" name="Freeform 66">
                <a:extLst>
                  <a:ext uri="{FF2B5EF4-FFF2-40B4-BE49-F238E27FC236}">
                    <a16:creationId xmlns:a16="http://schemas.microsoft.com/office/drawing/2014/main" id="{02FA2F5A-6B23-46F7-86CB-EDBCE1553B65}"/>
                  </a:ext>
                </a:extLst>
              </p:cNvPr>
              <p:cNvSpPr>
                <a:spLocks/>
              </p:cNvSpPr>
              <p:nvPr/>
            </p:nvSpPr>
            <p:spPr bwMode="auto">
              <a:xfrm>
                <a:off x="5021"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2" name="Freeform 67">
                <a:extLst>
                  <a:ext uri="{FF2B5EF4-FFF2-40B4-BE49-F238E27FC236}">
                    <a16:creationId xmlns:a16="http://schemas.microsoft.com/office/drawing/2014/main" id="{F882DEBA-CCFC-486A-A9C0-88F377F711F3}"/>
                  </a:ext>
                </a:extLst>
              </p:cNvPr>
              <p:cNvSpPr>
                <a:spLocks/>
              </p:cNvSpPr>
              <p:nvPr/>
            </p:nvSpPr>
            <p:spPr bwMode="auto">
              <a:xfrm>
                <a:off x="4877"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4" name="Group 68">
            <a:extLst>
              <a:ext uri="{FF2B5EF4-FFF2-40B4-BE49-F238E27FC236}">
                <a16:creationId xmlns:a16="http://schemas.microsoft.com/office/drawing/2014/main" id="{92FD2237-CF5B-4959-AB4D-58EBD6CB2B7B}"/>
              </a:ext>
            </a:extLst>
          </p:cNvPr>
          <p:cNvGrpSpPr>
            <a:grpSpLocks/>
          </p:cNvGrpSpPr>
          <p:nvPr/>
        </p:nvGrpSpPr>
        <p:grpSpPr bwMode="auto">
          <a:xfrm>
            <a:off x="7404100" y="2350771"/>
            <a:ext cx="1154113" cy="808038"/>
            <a:chOff x="4809" y="2032"/>
            <a:chExt cx="455" cy="495"/>
          </a:xfrm>
        </p:grpSpPr>
        <p:sp>
          <p:nvSpPr>
            <p:cNvPr id="23673" name="Freeform 69">
              <a:extLst>
                <a:ext uri="{FF2B5EF4-FFF2-40B4-BE49-F238E27FC236}">
                  <a16:creationId xmlns:a16="http://schemas.microsoft.com/office/drawing/2014/main" id="{1BE035AD-6674-4542-9ED8-FEBB2FA5FE05}"/>
                </a:ext>
              </a:extLst>
            </p:cNvPr>
            <p:cNvSpPr>
              <a:spLocks/>
            </p:cNvSpPr>
            <p:nvPr/>
          </p:nvSpPr>
          <p:spPr bwMode="auto">
            <a:xfrm>
              <a:off x="4818" y="2503"/>
              <a:ext cx="42" cy="24"/>
            </a:xfrm>
            <a:custGeom>
              <a:avLst/>
              <a:gdLst>
                <a:gd name="T0" fmla="*/ 0 w 84"/>
                <a:gd name="T1" fmla="*/ 1 h 48"/>
                <a:gd name="T2" fmla="*/ 1 w 84"/>
                <a:gd name="T3" fmla="*/ 0 h 48"/>
                <a:gd name="T4" fmla="*/ 1 w 84"/>
                <a:gd name="T5" fmla="*/ 1 h 48"/>
                <a:gd name="T6" fmla="*/ 1 w 84"/>
                <a:gd name="T7" fmla="*/ 1 h 48"/>
                <a:gd name="T8" fmla="*/ 0 w 84"/>
                <a:gd name="T9" fmla="*/ 1 h 48"/>
                <a:gd name="T10" fmla="*/ 0 60000 65536"/>
                <a:gd name="T11" fmla="*/ 0 60000 65536"/>
                <a:gd name="T12" fmla="*/ 0 60000 65536"/>
                <a:gd name="T13" fmla="*/ 0 60000 65536"/>
                <a:gd name="T14" fmla="*/ 0 60000 65536"/>
                <a:gd name="T15" fmla="*/ 0 w 84"/>
                <a:gd name="T16" fmla="*/ 0 h 48"/>
                <a:gd name="T17" fmla="*/ 84 w 84"/>
                <a:gd name="T18" fmla="*/ 48 h 48"/>
              </a:gdLst>
              <a:ahLst/>
              <a:cxnLst>
                <a:cxn ang="T10">
                  <a:pos x="T0" y="T1"/>
                </a:cxn>
                <a:cxn ang="T11">
                  <a:pos x="T2" y="T3"/>
                </a:cxn>
                <a:cxn ang="T12">
                  <a:pos x="T4" y="T5"/>
                </a:cxn>
                <a:cxn ang="T13">
                  <a:pos x="T6" y="T7"/>
                </a:cxn>
                <a:cxn ang="T14">
                  <a:pos x="T8" y="T9"/>
                </a:cxn>
              </a:cxnLst>
              <a:rect l="T15" t="T16" r="T17" b="T18"/>
              <a:pathLst>
                <a:path w="84" h="48">
                  <a:moveTo>
                    <a:pt x="0" y="31"/>
                  </a:moveTo>
                  <a:lnTo>
                    <a:pt x="25" y="0"/>
                  </a:lnTo>
                  <a:lnTo>
                    <a:pt x="84" y="39"/>
                  </a:lnTo>
                  <a:lnTo>
                    <a:pt x="19" y="48"/>
                  </a:lnTo>
                  <a:lnTo>
                    <a:pt x="0" y="3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4" name="Freeform 70">
              <a:extLst>
                <a:ext uri="{FF2B5EF4-FFF2-40B4-BE49-F238E27FC236}">
                  <a16:creationId xmlns:a16="http://schemas.microsoft.com/office/drawing/2014/main" id="{1485D9BF-2F80-40A1-8883-6BEEF259AA06}"/>
                </a:ext>
              </a:extLst>
            </p:cNvPr>
            <p:cNvSpPr>
              <a:spLocks/>
            </p:cNvSpPr>
            <p:nvPr/>
          </p:nvSpPr>
          <p:spPr bwMode="auto">
            <a:xfrm>
              <a:off x="4812" y="2466"/>
              <a:ext cx="48" cy="57"/>
            </a:xfrm>
            <a:custGeom>
              <a:avLst/>
              <a:gdLst>
                <a:gd name="T0" fmla="*/ 0 w 96"/>
                <a:gd name="T1" fmla="*/ 0 h 113"/>
                <a:gd name="T2" fmla="*/ 1 w 96"/>
                <a:gd name="T3" fmla="*/ 1 h 113"/>
                <a:gd name="T4" fmla="*/ 1 w 96"/>
                <a:gd name="T5" fmla="*/ 1 h 113"/>
                <a:gd name="T6" fmla="*/ 1 w 96"/>
                <a:gd name="T7" fmla="*/ 1 h 113"/>
                <a:gd name="T8" fmla="*/ 0 w 96"/>
                <a:gd name="T9" fmla="*/ 0 h 113"/>
                <a:gd name="T10" fmla="*/ 0 60000 65536"/>
                <a:gd name="T11" fmla="*/ 0 60000 65536"/>
                <a:gd name="T12" fmla="*/ 0 60000 65536"/>
                <a:gd name="T13" fmla="*/ 0 60000 65536"/>
                <a:gd name="T14" fmla="*/ 0 60000 65536"/>
                <a:gd name="T15" fmla="*/ 0 w 96"/>
                <a:gd name="T16" fmla="*/ 0 h 113"/>
                <a:gd name="T17" fmla="*/ 96 w 96"/>
                <a:gd name="T18" fmla="*/ 113 h 113"/>
              </a:gdLst>
              <a:ahLst/>
              <a:cxnLst>
                <a:cxn ang="T10">
                  <a:pos x="T0" y="T1"/>
                </a:cxn>
                <a:cxn ang="T11">
                  <a:pos x="T2" y="T3"/>
                </a:cxn>
                <a:cxn ang="T12">
                  <a:pos x="T4" y="T5"/>
                </a:cxn>
                <a:cxn ang="T13">
                  <a:pos x="T6" y="T7"/>
                </a:cxn>
                <a:cxn ang="T14">
                  <a:pos x="T8" y="T9"/>
                </a:cxn>
              </a:cxnLst>
              <a:rect l="T15" t="T16" r="T17" b="T18"/>
              <a:pathLst>
                <a:path w="96" h="113">
                  <a:moveTo>
                    <a:pt x="0" y="0"/>
                  </a:moveTo>
                  <a:lnTo>
                    <a:pt x="57" y="53"/>
                  </a:lnTo>
                  <a:lnTo>
                    <a:pt x="96" y="113"/>
                  </a:lnTo>
                  <a:lnTo>
                    <a:pt x="37" y="73"/>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5" name="Freeform 71">
              <a:extLst>
                <a:ext uri="{FF2B5EF4-FFF2-40B4-BE49-F238E27FC236}">
                  <a16:creationId xmlns:a16="http://schemas.microsoft.com/office/drawing/2014/main" id="{F6010872-56AE-43F2-82AB-4609B8215FEF}"/>
                </a:ext>
              </a:extLst>
            </p:cNvPr>
            <p:cNvSpPr>
              <a:spLocks/>
            </p:cNvSpPr>
            <p:nvPr/>
          </p:nvSpPr>
          <p:spPr bwMode="auto">
            <a:xfrm>
              <a:off x="4809" y="2468"/>
              <a:ext cx="21" cy="50"/>
            </a:xfrm>
            <a:custGeom>
              <a:avLst/>
              <a:gdLst>
                <a:gd name="T0" fmla="*/ 0 w 43"/>
                <a:gd name="T1" fmla="*/ 0 h 101"/>
                <a:gd name="T2" fmla="*/ 0 w 43"/>
                <a:gd name="T3" fmla="*/ 0 h 101"/>
                <a:gd name="T4" fmla="*/ 0 w 43"/>
                <a:gd name="T5" fmla="*/ 0 h 101"/>
                <a:gd name="T6" fmla="*/ 0 w 43"/>
                <a:gd name="T7" fmla="*/ 0 h 101"/>
                <a:gd name="T8" fmla="*/ 0 w 43"/>
                <a:gd name="T9" fmla="*/ 0 h 101"/>
                <a:gd name="T10" fmla="*/ 0 60000 65536"/>
                <a:gd name="T11" fmla="*/ 0 60000 65536"/>
                <a:gd name="T12" fmla="*/ 0 60000 65536"/>
                <a:gd name="T13" fmla="*/ 0 60000 65536"/>
                <a:gd name="T14" fmla="*/ 0 60000 65536"/>
                <a:gd name="T15" fmla="*/ 0 w 43"/>
                <a:gd name="T16" fmla="*/ 0 h 101"/>
                <a:gd name="T17" fmla="*/ 43 w 43"/>
                <a:gd name="T18" fmla="*/ 101 h 101"/>
              </a:gdLst>
              <a:ahLst/>
              <a:cxnLst>
                <a:cxn ang="T10">
                  <a:pos x="T0" y="T1"/>
                </a:cxn>
                <a:cxn ang="T11">
                  <a:pos x="T2" y="T3"/>
                </a:cxn>
                <a:cxn ang="T12">
                  <a:pos x="T4" y="T5"/>
                </a:cxn>
                <a:cxn ang="T13">
                  <a:pos x="T6" y="T7"/>
                </a:cxn>
                <a:cxn ang="T14">
                  <a:pos x="T8" y="T9"/>
                </a:cxn>
              </a:cxnLst>
              <a:rect l="T15" t="T16" r="T17" b="T18"/>
              <a:pathLst>
                <a:path w="43" h="101">
                  <a:moveTo>
                    <a:pt x="7" y="0"/>
                  </a:moveTo>
                  <a:lnTo>
                    <a:pt x="43" y="70"/>
                  </a:lnTo>
                  <a:lnTo>
                    <a:pt x="16" y="101"/>
                  </a:lnTo>
                  <a:lnTo>
                    <a:pt x="0" y="82"/>
                  </a:lnTo>
                  <a:lnTo>
                    <a:pt x="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6" name="Freeform 72">
              <a:extLst>
                <a:ext uri="{FF2B5EF4-FFF2-40B4-BE49-F238E27FC236}">
                  <a16:creationId xmlns:a16="http://schemas.microsoft.com/office/drawing/2014/main" id="{B9239286-8041-4DF3-BE63-0F3DE14ACA90}"/>
                </a:ext>
              </a:extLst>
            </p:cNvPr>
            <p:cNvSpPr>
              <a:spLocks/>
            </p:cNvSpPr>
            <p:nvPr/>
          </p:nvSpPr>
          <p:spPr bwMode="auto">
            <a:xfrm>
              <a:off x="4826" y="2158"/>
              <a:ext cx="328" cy="350"/>
            </a:xfrm>
            <a:custGeom>
              <a:avLst/>
              <a:gdLst>
                <a:gd name="T0" fmla="*/ 1 w 654"/>
                <a:gd name="T1" fmla="*/ 0 h 699"/>
                <a:gd name="T2" fmla="*/ 1 w 654"/>
                <a:gd name="T3" fmla="*/ 1 h 699"/>
                <a:gd name="T4" fmla="*/ 0 w 654"/>
                <a:gd name="T5" fmla="*/ 1 h 699"/>
                <a:gd name="T6" fmla="*/ 1 w 654"/>
                <a:gd name="T7" fmla="*/ 1 h 699"/>
                <a:gd name="T8" fmla="*/ 1 w 654"/>
                <a:gd name="T9" fmla="*/ 1 h 699"/>
                <a:gd name="T10" fmla="*/ 1 w 654"/>
                <a:gd name="T11" fmla="*/ 1 h 699"/>
                <a:gd name="T12" fmla="*/ 1 w 654"/>
                <a:gd name="T13" fmla="*/ 1 h 699"/>
                <a:gd name="T14" fmla="*/ 1 w 654"/>
                <a:gd name="T15" fmla="*/ 1 h 699"/>
                <a:gd name="T16" fmla="*/ 1 w 654"/>
                <a:gd name="T17" fmla="*/ 1 h 699"/>
                <a:gd name="T18" fmla="*/ 1 w 654"/>
                <a:gd name="T19" fmla="*/ 0 h 6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4"/>
                <a:gd name="T31" fmla="*/ 0 h 699"/>
                <a:gd name="T32" fmla="*/ 654 w 654"/>
                <a:gd name="T33" fmla="*/ 699 h 6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4" h="699">
                  <a:moveTo>
                    <a:pt x="492" y="0"/>
                  </a:moveTo>
                  <a:lnTo>
                    <a:pt x="2" y="665"/>
                  </a:lnTo>
                  <a:lnTo>
                    <a:pt x="0" y="673"/>
                  </a:lnTo>
                  <a:lnTo>
                    <a:pt x="1" y="683"/>
                  </a:lnTo>
                  <a:lnTo>
                    <a:pt x="4" y="692"/>
                  </a:lnTo>
                  <a:lnTo>
                    <a:pt x="10" y="697"/>
                  </a:lnTo>
                  <a:lnTo>
                    <a:pt x="19" y="699"/>
                  </a:lnTo>
                  <a:lnTo>
                    <a:pt x="29" y="698"/>
                  </a:lnTo>
                  <a:lnTo>
                    <a:pt x="654" y="139"/>
                  </a:lnTo>
                  <a:lnTo>
                    <a:pt x="49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7" name="Freeform 73">
              <a:extLst>
                <a:ext uri="{FF2B5EF4-FFF2-40B4-BE49-F238E27FC236}">
                  <a16:creationId xmlns:a16="http://schemas.microsoft.com/office/drawing/2014/main" id="{72A81F32-C71B-4B75-B311-6BAC7D16224A}"/>
                </a:ext>
              </a:extLst>
            </p:cNvPr>
            <p:cNvSpPr>
              <a:spLocks/>
            </p:cNvSpPr>
            <p:nvPr/>
          </p:nvSpPr>
          <p:spPr bwMode="auto">
            <a:xfrm>
              <a:off x="5065" y="2125"/>
              <a:ext cx="137" cy="63"/>
            </a:xfrm>
            <a:custGeom>
              <a:avLst/>
              <a:gdLst>
                <a:gd name="T0" fmla="*/ 1 w 273"/>
                <a:gd name="T1" fmla="*/ 0 h 125"/>
                <a:gd name="T2" fmla="*/ 1 w 273"/>
                <a:gd name="T3" fmla="*/ 1 h 125"/>
                <a:gd name="T4" fmla="*/ 1 w 273"/>
                <a:gd name="T5" fmla="*/ 1 h 125"/>
                <a:gd name="T6" fmla="*/ 1 w 273"/>
                <a:gd name="T7" fmla="*/ 1 h 125"/>
                <a:gd name="T8" fmla="*/ 1 w 273"/>
                <a:gd name="T9" fmla="*/ 1 h 125"/>
                <a:gd name="T10" fmla="*/ 1 w 273"/>
                <a:gd name="T11" fmla="*/ 1 h 125"/>
                <a:gd name="T12" fmla="*/ 0 w 273"/>
                <a:gd name="T13" fmla="*/ 1 h 125"/>
                <a:gd name="T14" fmla="*/ 1 w 273"/>
                <a:gd name="T15" fmla="*/ 0 h 125"/>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125"/>
                <a:gd name="T26" fmla="*/ 273 w 273"/>
                <a:gd name="T27" fmla="*/ 125 h 1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125">
                  <a:moveTo>
                    <a:pt x="77" y="0"/>
                  </a:moveTo>
                  <a:lnTo>
                    <a:pt x="273" y="62"/>
                  </a:lnTo>
                  <a:lnTo>
                    <a:pt x="259" y="77"/>
                  </a:lnTo>
                  <a:lnTo>
                    <a:pt x="257" y="91"/>
                  </a:lnTo>
                  <a:lnTo>
                    <a:pt x="94" y="34"/>
                  </a:lnTo>
                  <a:lnTo>
                    <a:pt x="2" y="125"/>
                  </a:lnTo>
                  <a:lnTo>
                    <a:pt x="0" y="93"/>
                  </a:lnTo>
                  <a:lnTo>
                    <a:pt x="7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8" name="Freeform 74">
              <a:extLst>
                <a:ext uri="{FF2B5EF4-FFF2-40B4-BE49-F238E27FC236}">
                  <a16:creationId xmlns:a16="http://schemas.microsoft.com/office/drawing/2014/main" id="{40BE328D-D9B7-4DFC-960B-302EBE2327D4}"/>
                </a:ext>
              </a:extLst>
            </p:cNvPr>
            <p:cNvSpPr>
              <a:spLocks/>
            </p:cNvSpPr>
            <p:nvPr/>
          </p:nvSpPr>
          <p:spPr bwMode="auto">
            <a:xfrm>
              <a:off x="5110" y="2138"/>
              <a:ext cx="95" cy="55"/>
            </a:xfrm>
            <a:custGeom>
              <a:avLst/>
              <a:gdLst>
                <a:gd name="T0" fmla="*/ 0 w 189"/>
                <a:gd name="T1" fmla="*/ 0 h 109"/>
                <a:gd name="T2" fmla="*/ 1 w 189"/>
                <a:gd name="T3" fmla="*/ 1 h 109"/>
                <a:gd name="T4" fmla="*/ 1 w 189"/>
                <a:gd name="T5" fmla="*/ 1 h 109"/>
                <a:gd name="T6" fmla="*/ 1 w 189"/>
                <a:gd name="T7" fmla="*/ 1 h 109"/>
                <a:gd name="T8" fmla="*/ 1 w 189"/>
                <a:gd name="T9" fmla="*/ 1 h 109"/>
                <a:gd name="T10" fmla="*/ 1 w 189"/>
                <a:gd name="T11" fmla="*/ 1 h 109"/>
                <a:gd name="T12" fmla="*/ 1 w 189"/>
                <a:gd name="T13" fmla="*/ 1 h 109"/>
                <a:gd name="T14" fmla="*/ 1 w 189"/>
                <a:gd name="T15" fmla="*/ 1 h 109"/>
                <a:gd name="T16" fmla="*/ 1 w 189"/>
                <a:gd name="T17" fmla="*/ 1 h 109"/>
                <a:gd name="T18" fmla="*/ 0 w 189"/>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9"/>
                <a:gd name="T31" fmla="*/ 0 h 109"/>
                <a:gd name="T32" fmla="*/ 189 w 189"/>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9" h="109">
                  <a:moveTo>
                    <a:pt x="0" y="0"/>
                  </a:moveTo>
                  <a:lnTo>
                    <a:pt x="186" y="52"/>
                  </a:lnTo>
                  <a:lnTo>
                    <a:pt x="189" y="70"/>
                  </a:lnTo>
                  <a:lnTo>
                    <a:pt x="186" y="85"/>
                  </a:lnTo>
                  <a:lnTo>
                    <a:pt x="178" y="98"/>
                  </a:lnTo>
                  <a:lnTo>
                    <a:pt x="147" y="109"/>
                  </a:lnTo>
                  <a:lnTo>
                    <a:pt x="97" y="96"/>
                  </a:lnTo>
                  <a:lnTo>
                    <a:pt x="37" y="59"/>
                  </a:lnTo>
                  <a:lnTo>
                    <a:pt x="5" y="22"/>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9" name="Freeform 75">
              <a:extLst>
                <a:ext uri="{FF2B5EF4-FFF2-40B4-BE49-F238E27FC236}">
                  <a16:creationId xmlns:a16="http://schemas.microsoft.com/office/drawing/2014/main" id="{C683D008-14CE-4878-971F-144F55E5D5F7}"/>
                </a:ext>
              </a:extLst>
            </p:cNvPr>
            <p:cNvSpPr>
              <a:spLocks/>
            </p:cNvSpPr>
            <p:nvPr/>
          </p:nvSpPr>
          <p:spPr bwMode="auto">
            <a:xfrm>
              <a:off x="5101" y="2101"/>
              <a:ext cx="102" cy="56"/>
            </a:xfrm>
            <a:custGeom>
              <a:avLst/>
              <a:gdLst>
                <a:gd name="T0" fmla="*/ 1 w 203"/>
                <a:gd name="T1" fmla="*/ 1 h 111"/>
                <a:gd name="T2" fmla="*/ 1 w 203"/>
                <a:gd name="T3" fmla="*/ 1 h 111"/>
                <a:gd name="T4" fmla="*/ 1 w 203"/>
                <a:gd name="T5" fmla="*/ 1 h 111"/>
                <a:gd name="T6" fmla="*/ 1 w 203"/>
                <a:gd name="T7" fmla="*/ 1 h 111"/>
                <a:gd name="T8" fmla="*/ 1 w 203"/>
                <a:gd name="T9" fmla="*/ 1 h 111"/>
                <a:gd name="T10" fmla="*/ 1 w 203"/>
                <a:gd name="T11" fmla="*/ 1 h 111"/>
                <a:gd name="T12" fmla="*/ 1 w 203"/>
                <a:gd name="T13" fmla="*/ 1 h 111"/>
                <a:gd name="T14" fmla="*/ 1 w 203"/>
                <a:gd name="T15" fmla="*/ 1 h 111"/>
                <a:gd name="T16" fmla="*/ 1 w 203"/>
                <a:gd name="T17" fmla="*/ 1 h 111"/>
                <a:gd name="T18" fmla="*/ 1 w 203"/>
                <a:gd name="T19" fmla="*/ 1 h 111"/>
                <a:gd name="T20" fmla="*/ 1 w 203"/>
                <a:gd name="T21" fmla="*/ 0 h 111"/>
                <a:gd name="T22" fmla="*/ 1 w 203"/>
                <a:gd name="T23" fmla="*/ 0 h 111"/>
                <a:gd name="T24" fmla="*/ 1 w 203"/>
                <a:gd name="T25" fmla="*/ 1 h 111"/>
                <a:gd name="T26" fmla="*/ 1 w 203"/>
                <a:gd name="T27" fmla="*/ 1 h 111"/>
                <a:gd name="T28" fmla="*/ 1 w 203"/>
                <a:gd name="T29" fmla="*/ 1 h 111"/>
                <a:gd name="T30" fmla="*/ 1 w 203"/>
                <a:gd name="T31" fmla="*/ 1 h 111"/>
                <a:gd name="T32" fmla="*/ 0 w 203"/>
                <a:gd name="T33" fmla="*/ 1 h 111"/>
                <a:gd name="T34" fmla="*/ 1 w 203"/>
                <a:gd name="T35" fmla="*/ 1 h 1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
                <a:gd name="T55" fmla="*/ 0 h 111"/>
                <a:gd name="T56" fmla="*/ 203 w 203"/>
                <a:gd name="T57" fmla="*/ 111 h 1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 h="111">
                  <a:moveTo>
                    <a:pt x="10" y="53"/>
                  </a:moveTo>
                  <a:lnTo>
                    <a:pt x="203" y="111"/>
                  </a:lnTo>
                  <a:lnTo>
                    <a:pt x="198" y="92"/>
                  </a:lnTo>
                  <a:lnTo>
                    <a:pt x="190" y="77"/>
                  </a:lnTo>
                  <a:lnTo>
                    <a:pt x="176" y="57"/>
                  </a:lnTo>
                  <a:lnTo>
                    <a:pt x="165" y="43"/>
                  </a:lnTo>
                  <a:lnTo>
                    <a:pt x="148" y="28"/>
                  </a:lnTo>
                  <a:lnTo>
                    <a:pt x="130" y="17"/>
                  </a:lnTo>
                  <a:lnTo>
                    <a:pt x="109" y="9"/>
                  </a:lnTo>
                  <a:lnTo>
                    <a:pt x="90" y="3"/>
                  </a:lnTo>
                  <a:lnTo>
                    <a:pt x="69" y="0"/>
                  </a:lnTo>
                  <a:lnTo>
                    <a:pt x="53" y="0"/>
                  </a:lnTo>
                  <a:lnTo>
                    <a:pt x="39" y="2"/>
                  </a:lnTo>
                  <a:lnTo>
                    <a:pt x="22" y="8"/>
                  </a:lnTo>
                  <a:lnTo>
                    <a:pt x="10" y="17"/>
                  </a:lnTo>
                  <a:lnTo>
                    <a:pt x="3" y="29"/>
                  </a:lnTo>
                  <a:lnTo>
                    <a:pt x="0" y="50"/>
                  </a:lnTo>
                  <a:lnTo>
                    <a:pt x="10" y="5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0" name="Freeform 76">
              <a:extLst>
                <a:ext uri="{FF2B5EF4-FFF2-40B4-BE49-F238E27FC236}">
                  <a16:creationId xmlns:a16="http://schemas.microsoft.com/office/drawing/2014/main" id="{B0FCD07B-81D6-46BA-AB2C-29269E5B128A}"/>
                </a:ext>
              </a:extLst>
            </p:cNvPr>
            <p:cNvSpPr>
              <a:spLocks/>
            </p:cNvSpPr>
            <p:nvPr/>
          </p:nvSpPr>
          <p:spPr bwMode="auto">
            <a:xfrm>
              <a:off x="5060" y="2117"/>
              <a:ext cx="140" cy="125"/>
            </a:xfrm>
            <a:custGeom>
              <a:avLst/>
              <a:gdLst>
                <a:gd name="T0" fmla="*/ 1 w 280"/>
                <a:gd name="T1" fmla="*/ 0 h 250"/>
                <a:gd name="T2" fmla="*/ 1 w 280"/>
                <a:gd name="T3" fmla="*/ 1 h 250"/>
                <a:gd name="T4" fmla="*/ 0 w 280"/>
                <a:gd name="T5" fmla="*/ 1 h 250"/>
                <a:gd name="T6" fmla="*/ 0 w 280"/>
                <a:gd name="T7" fmla="*/ 1 h 250"/>
                <a:gd name="T8" fmla="*/ 1 w 280"/>
                <a:gd name="T9" fmla="*/ 1 h 250"/>
                <a:gd name="T10" fmla="*/ 1 w 280"/>
                <a:gd name="T11" fmla="*/ 1 h 250"/>
                <a:gd name="T12" fmla="*/ 1 w 280"/>
                <a:gd name="T13" fmla="*/ 1 h 250"/>
                <a:gd name="T14" fmla="*/ 1 w 280"/>
                <a:gd name="T15" fmla="*/ 1 h 250"/>
                <a:gd name="T16" fmla="*/ 1 w 280"/>
                <a:gd name="T17" fmla="*/ 1 h 250"/>
                <a:gd name="T18" fmla="*/ 1 w 280"/>
                <a:gd name="T19" fmla="*/ 1 h 250"/>
                <a:gd name="T20" fmla="*/ 1 w 280"/>
                <a:gd name="T21" fmla="*/ 1 h 250"/>
                <a:gd name="T22" fmla="*/ 1 w 280"/>
                <a:gd name="T23" fmla="*/ 1 h 250"/>
                <a:gd name="T24" fmla="*/ 1 w 280"/>
                <a:gd name="T25" fmla="*/ 1 h 250"/>
                <a:gd name="T26" fmla="*/ 1 w 280"/>
                <a:gd name="T27" fmla="*/ 1 h 250"/>
                <a:gd name="T28" fmla="*/ 1 w 280"/>
                <a:gd name="T29" fmla="*/ 1 h 250"/>
                <a:gd name="T30" fmla="*/ 1 w 280"/>
                <a:gd name="T31" fmla="*/ 1 h 250"/>
                <a:gd name="T32" fmla="*/ 1 w 280"/>
                <a:gd name="T33" fmla="*/ 1 h 250"/>
                <a:gd name="T34" fmla="*/ 1 w 280"/>
                <a:gd name="T35" fmla="*/ 1 h 250"/>
                <a:gd name="T36" fmla="*/ 1 w 280"/>
                <a:gd name="T37" fmla="*/ 1 h 250"/>
                <a:gd name="T38" fmla="*/ 1 w 280"/>
                <a:gd name="T39" fmla="*/ 1 h 250"/>
                <a:gd name="T40" fmla="*/ 1 w 280"/>
                <a:gd name="T41" fmla="*/ 1 h 250"/>
                <a:gd name="T42" fmla="*/ 1 w 280"/>
                <a:gd name="T43" fmla="*/ 1 h 250"/>
                <a:gd name="T44" fmla="*/ 1 w 280"/>
                <a:gd name="T45" fmla="*/ 1 h 250"/>
                <a:gd name="T46" fmla="*/ 1 w 280"/>
                <a:gd name="T47" fmla="*/ 1 h 250"/>
                <a:gd name="T48" fmla="*/ 1 w 280"/>
                <a:gd name="T49" fmla="*/ 1 h 250"/>
                <a:gd name="T50" fmla="*/ 1 w 280"/>
                <a:gd name="T51" fmla="*/ 1 h 250"/>
                <a:gd name="T52" fmla="*/ 1 w 280"/>
                <a:gd name="T53" fmla="*/ 1 h 250"/>
                <a:gd name="T54" fmla="*/ 1 w 280"/>
                <a:gd name="T55" fmla="*/ 1 h 250"/>
                <a:gd name="T56" fmla="*/ 1 w 280"/>
                <a:gd name="T57" fmla="*/ 1 h 250"/>
                <a:gd name="T58" fmla="*/ 1 w 280"/>
                <a:gd name="T59" fmla="*/ 1 h 250"/>
                <a:gd name="T60" fmla="*/ 1 w 280"/>
                <a:gd name="T61" fmla="*/ 1 h 250"/>
                <a:gd name="T62" fmla="*/ 1 w 280"/>
                <a:gd name="T63" fmla="*/ 1 h 250"/>
                <a:gd name="T64" fmla="*/ 1 w 280"/>
                <a:gd name="T65" fmla="*/ 0 h 2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0"/>
                <a:gd name="T100" fmla="*/ 0 h 250"/>
                <a:gd name="T101" fmla="*/ 280 w 280"/>
                <a:gd name="T102" fmla="*/ 250 h 2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0" h="250">
                  <a:moveTo>
                    <a:pt x="85" y="0"/>
                  </a:moveTo>
                  <a:lnTo>
                    <a:pt x="5" y="109"/>
                  </a:lnTo>
                  <a:lnTo>
                    <a:pt x="0" y="129"/>
                  </a:lnTo>
                  <a:lnTo>
                    <a:pt x="0" y="142"/>
                  </a:lnTo>
                  <a:lnTo>
                    <a:pt x="2" y="158"/>
                  </a:lnTo>
                  <a:lnTo>
                    <a:pt x="6" y="178"/>
                  </a:lnTo>
                  <a:lnTo>
                    <a:pt x="14" y="194"/>
                  </a:lnTo>
                  <a:lnTo>
                    <a:pt x="28" y="211"/>
                  </a:lnTo>
                  <a:lnTo>
                    <a:pt x="44" y="223"/>
                  </a:lnTo>
                  <a:lnTo>
                    <a:pt x="67" y="237"/>
                  </a:lnTo>
                  <a:lnTo>
                    <a:pt x="86" y="244"/>
                  </a:lnTo>
                  <a:lnTo>
                    <a:pt x="105" y="247"/>
                  </a:lnTo>
                  <a:lnTo>
                    <a:pt x="130" y="250"/>
                  </a:lnTo>
                  <a:lnTo>
                    <a:pt x="148" y="246"/>
                  </a:lnTo>
                  <a:lnTo>
                    <a:pt x="167" y="239"/>
                  </a:lnTo>
                  <a:lnTo>
                    <a:pt x="280" y="139"/>
                  </a:lnTo>
                  <a:lnTo>
                    <a:pt x="262" y="145"/>
                  </a:lnTo>
                  <a:lnTo>
                    <a:pt x="244" y="146"/>
                  </a:lnTo>
                  <a:lnTo>
                    <a:pt x="223" y="142"/>
                  </a:lnTo>
                  <a:lnTo>
                    <a:pt x="205" y="137"/>
                  </a:lnTo>
                  <a:lnTo>
                    <a:pt x="185" y="130"/>
                  </a:lnTo>
                  <a:lnTo>
                    <a:pt x="161" y="115"/>
                  </a:lnTo>
                  <a:lnTo>
                    <a:pt x="140" y="99"/>
                  </a:lnTo>
                  <a:lnTo>
                    <a:pt x="128" y="86"/>
                  </a:lnTo>
                  <a:lnTo>
                    <a:pt x="114" y="69"/>
                  </a:lnTo>
                  <a:lnTo>
                    <a:pt x="105" y="57"/>
                  </a:lnTo>
                  <a:lnTo>
                    <a:pt x="98" y="41"/>
                  </a:lnTo>
                  <a:lnTo>
                    <a:pt x="16" y="131"/>
                  </a:lnTo>
                  <a:lnTo>
                    <a:pt x="16" y="110"/>
                  </a:lnTo>
                  <a:lnTo>
                    <a:pt x="93" y="23"/>
                  </a:lnTo>
                  <a:lnTo>
                    <a:pt x="89" y="17"/>
                  </a:lnTo>
                  <a:lnTo>
                    <a:pt x="86" y="8"/>
                  </a:lnTo>
                  <a:lnTo>
                    <a:pt x="85"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681" name="Group 77">
              <a:extLst>
                <a:ext uri="{FF2B5EF4-FFF2-40B4-BE49-F238E27FC236}">
                  <a16:creationId xmlns:a16="http://schemas.microsoft.com/office/drawing/2014/main" id="{7E3F6C48-C982-4F73-8A35-E03758C9B4A8}"/>
                </a:ext>
              </a:extLst>
            </p:cNvPr>
            <p:cNvGrpSpPr>
              <a:grpSpLocks/>
            </p:cNvGrpSpPr>
            <p:nvPr/>
          </p:nvGrpSpPr>
          <p:grpSpPr bwMode="auto">
            <a:xfrm>
              <a:off x="4963" y="2032"/>
              <a:ext cx="301" cy="319"/>
              <a:chOff x="4963" y="2032"/>
              <a:chExt cx="301" cy="319"/>
            </a:xfrm>
          </p:grpSpPr>
          <p:sp>
            <p:nvSpPr>
              <p:cNvPr id="23685" name="Freeform 78">
                <a:extLst>
                  <a:ext uri="{FF2B5EF4-FFF2-40B4-BE49-F238E27FC236}">
                    <a16:creationId xmlns:a16="http://schemas.microsoft.com/office/drawing/2014/main" id="{009F7F08-F44F-44F6-B542-4D7A1B9E1F38}"/>
                  </a:ext>
                </a:extLst>
              </p:cNvPr>
              <p:cNvSpPr>
                <a:spLocks/>
              </p:cNvSpPr>
              <p:nvPr/>
            </p:nvSpPr>
            <p:spPr bwMode="auto">
              <a:xfrm>
                <a:off x="4988" y="2216"/>
                <a:ext cx="276" cy="135"/>
              </a:xfrm>
              <a:custGeom>
                <a:avLst/>
                <a:gdLst>
                  <a:gd name="T0" fmla="*/ 0 w 554"/>
                  <a:gd name="T1" fmla="*/ 1 h 269"/>
                  <a:gd name="T2" fmla="*/ 0 w 554"/>
                  <a:gd name="T3" fmla="*/ 0 h 269"/>
                  <a:gd name="T4" fmla="*/ 0 w 554"/>
                  <a:gd name="T5" fmla="*/ 1 h 269"/>
                  <a:gd name="T6" fmla="*/ 0 w 554"/>
                  <a:gd name="T7" fmla="*/ 1 h 269"/>
                  <a:gd name="T8" fmla="*/ 0 w 554"/>
                  <a:gd name="T9" fmla="*/ 1 h 269"/>
                  <a:gd name="T10" fmla="*/ 0 w 554"/>
                  <a:gd name="T11" fmla="*/ 1 h 269"/>
                  <a:gd name="T12" fmla="*/ 0 w 554"/>
                  <a:gd name="T13" fmla="*/ 1 h 269"/>
                  <a:gd name="T14" fmla="*/ 0 w 554"/>
                  <a:gd name="T15" fmla="*/ 1 h 269"/>
                  <a:gd name="T16" fmla="*/ 0 w 554"/>
                  <a:gd name="T17" fmla="*/ 1 h 2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269"/>
                  <a:gd name="T29" fmla="*/ 554 w 554"/>
                  <a:gd name="T30" fmla="*/ 269 h 2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269">
                    <a:moveTo>
                      <a:pt x="0" y="269"/>
                    </a:moveTo>
                    <a:lnTo>
                      <a:pt x="315" y="0"/>
                    </a:lnTo>
                    <a:lnTo>
                      <a:pt x="554" y="13"/>
                    </a:lnTo>
                    <a:lnTo>
                      <a:pt x="421" y="84"/>
                    </a:lnTo>
                    <a:lnTo>
                      <a:pt x="444" y="90"/>
                    </a:lnTo>
                    <a:lnTo>
                      <a:pt x="298" y="163"/>
                    </a:lnTo>
                    <a:lnTo>
                      <a:pt x="322" y="170"/>
                    </a:lnTo>
                    <a:lnTo>
                      <a:pt x="165" y="245"/>
                    </a:lnTo>
                    <a:lnTo>
                      <a:pt x="0" y="26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6" name="Freeform 79">
                <a:extLst>
                  <a:ext uri="{FF2B5EF4-FFF2-40B4-BE49-F238E27FC236}">
                    <a16:creationId xmlns:a16="http://schemas.microsoft.com/office/drawing/2014/main" id="{87D5765A-C954-4C52-9E91-FA49E9A527DE}"/>
                  </a:ext>
                </a:extLst>
              </p:cNvPr>
              <p:cNvSpPr>
                <a:spLocks/>
              </p:cNvSpPr>
              <p:nvPr/>
            </p:nvSpPr>
            <p:spPr bwMode="auto">
              <a:xfrm>
                <a:off x="4974" y="2172"/>
                <a:ext cx="124" cy="160"/>
              </a:xfrm>
              <a:custGeom>
                <a:avLst/>
                <a:gdLst>
                  <a:gd name="T0" fmla="*/ 0 w 249"/>
                  <a:gd name="T1" fmla="*/ 0 h 322"/>
                  <a:gd name="T2" fmla="*/ 0 w 249"/>
                  <a:gd name="T3" fmla="*/ 0 h 322"/>
                  <a:gd name="T4" fmla="*/ 0 w 249"/>
                  <a:gd name="T5" fmla="*/ 0 h 322"/>
                  <a:gd name="T6" fmla="*/ 0 w 249"/>
                  <a:gd name="T7" fmla="*/ 0 h 322"/>
                  <a:gd name="T8" fmla="*/ 0 w 249"/>
                  <a:gd name="T9" fmla="*/ 0 h 322"/>
                  <a:gd name="T10" fmla="*/ 0 60000 65536"/>
                  <a:gd name="T11" fmla="*/ 0 60000 65536"/>
                  <a:gd name="T12" fmla="*/ 0 60000 65536"/>
                  <a:gd name="T13" fmla="*/ 0 60000 65536"/>
                  <a:gd name="T14" fmla="*/ 0 60000 65536"/>
                  <a:gd name="T15" fmla="*/ 0 w 249"/>
                  <a:gd name="T16" fmla="*/ 0 h 322"/>
                  <a:gd name="T17" fmla="*/ 249 w 249"/>
                  <a:gd name="T18" fmla="*/ 322 h 322"/>
                </a:gdLst>
                <a:ahLst/>
                <a:cxnLst>
                  <a:cxn ang="T10">
                    <a:pos x="T0" y="T1"/>
                  </a:cxn>
                  <a:cxn ang="T11">
                    <a:pos x="T2" y="T3"/>
                  </a:cxn>
                  <a:cxn ang="T12">
                    <a:pos x="T4" y="T5"/>
                  </a:cxn>
                  <a:cxn ang="T13">
                    <a:pos x="T6" y="T7"/>
                  </a:cxn>
                  <a:cxn ang="T14">
                    <a:pos x="T8" y="T9"/>
                  </a:cxn>
                </a:cxnLst>
                <a:rect l="T15" t="T16" r="T17" b="T18"/>
                <a:pathLst>
                  <a:path w="249" h="322">
                    <a:moveTo>
                      <a:pt x="24" y="270"/>
                    </a:moveTo>
                    <a:lnTo>
                      <a:pt x="249" y="0"/>
                    </a:lnTo>
                    <a:lnTo>
                      <a:pt x="199" y="106"/>
                    </a:lnTo>
                    <a:lnTo>
                      <a:pt x="0" y="322"/>
                    </a:lnTo>
                    <a:lnTo>
                      <a:pt x="24" y="27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7" name="Freeform 80">
                <a:extLst>
                  <a:ext uri="{FF2B5EF4-FFF2-40B4-BE49-F238E27FC236}">
                    <a16:creationId xmlns:a16="http://schemas.microsoft.com/office/drawing/2014/main" id="{687529E6-440F-4D58-BB8A-94DAC145AC1C}"/>
                  </a:ext>
                </a:extLst>
              </p:cNvPr>
              <p:cNvSpPr>
                <a:spLocks/>
              </p:cNvSpPr>
              <p:nvPr/>
            </p:nvSpPr>
            <p:spPr bwMode="auto">
              <a:xfrm>
                <a:off x="4963" y="2032"/>
                <a:ext cx="111" cy="287"/>
              </a:xfrm>
              <a:custGeom>
                <a:avLst/>
                <a:gdLst>
                  <a:gd name="T0" fmla="*/ 0 w 223"/>
                  <a:gd name="T1" fmla="*/ 1 h 572"/>
                  <a:gd name="T2" fmla="*/ 0 w 223"/>
                  <a:gd name="T3" fmla="*/ 1 h 572"/>
                  <a:gd name="T4" fmla="*/ 0 w 223"/>
                  <a:gd name="T5" fmla="*/ 0 h 572"/>
                  <a:gd name="T6" fmla="*/ 0 w 223"/>
                  <a:gd name="T7" fmla="*/ 1 h 572"/>
                  <a:gd name="T8" fmla="*/ 0 w 223"/>
                  <a:gd name="T9" fmla="*/ 1 h 572"/>
                  <a:gd name="T10" fmla="*/ 0 w 223"/>
                  <a:gd name="T11" fmla="*/ 1 h 572"/>
                  <a:gd name="T12" fmla="*/ 0 w 223"/>
                  <a:gd name="T13" fmla="*/ 1 h 572"/>
                  <a:gd name="T14" fmla="*/ 0 w 223"/>
                  <a:gd name="T15" fmla="*/ 1 h 572"/>
                  <a:gd name="T16" fmla="*/ 0 w 223"/>
                  <a:gd name="T17" fmla="*/ 1 h 572"/>
                  <a:gd name="T18" fmla="*/ 0 w 223"/>
                  <a:gd name="T19" fmla="*/ 1 h 5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3"/>
                  <a:gd name="T31" fmla="*/ 0 h 572"/>
                  <a:gd name="T32" fmla="*/ 223 w 223"/>
                  <a:gd name="T33" fmla="*/ 572 h 5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3" h="572">
                    <a:moveTo>
                      <a:pt x="0" y="572"/>
                    </a:moveTo>
                    <a:lnTo>
                      <a:pt x="223" y="268"/>
                    </a:lnTo>
                    <a:lnTo>
                      <a:pt x="217" y="0"/>
                    </a:lnTo>
                    <a:lnTo>
                      <a:pt x="164" y="115"/>
                    </a:lnTo>
                    <a:lnTo>
                      <a:pt x="154" y="155"/>
                    </a:lnTo>
                    <a:lnTo>
                      <a:pt x="137" y="133"/>
                    </a:lnTo>
                    <a:lnTo>
                      <a:pt x="91" y="282"/>
                    </a:lnTo>
                    <a:lnTo>
                      <a:pt x="84" y="255"/>
                    </a:lnTo>
                    <a:lnTo>
                      <a:pt x="21" y="404"/>
                    </a:lnTo>
                    <a:lnTo>
                      <a:pt x="0" y="57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682" name="Freeform 81">
              <a:extLst>
                <a:ext uri="{FF2B5EF4-FFF2-40B4-BE49-F238E27FC236}">
                  <a16:creationId xmlns:a16="http://schemas.microsoft.com/office/drawing/2014/main" id="{733231A6-06D1-45FB-B8B3-7AF4CC3DB0B6}"/>
                </a:ext>
              </a:extLst>
            </p:cNvPr>
            <p:cNvSpPr>
              <a:spLocks/>
            </p:cNvSpPr>
            <p:nvPr/>
          </p:nvSpPr>
          <p:spPr bwMode="auto">
            <a:xfrm>
              <a:off x="4925" y="2306"/>
              <a:ext cx="86" cy="93"/>
            </a:xfrm>
            <a:custGeom>
              <a:avLst/>
              <a:gdLst>
                <a:gd name="T0" fmla="*/ 1 w 172"/>
                <a:gd name="T1" fmla="*/ 0 h 187"/>
                <a:gd name="T2" fmla="*/ 1 w 172"/>
                <a:gd name="T3" fmla="*/ 0 h 187"/>
                <a:gd name="T4" fmla="*/ 1 w 172"/>
                <a:gd name="T5" fmla="*/ 0 h 187"/>
                <a:gd name="T6" fmla="*/ 1 w 172"/>
                <a:gd name="T7" fmla="*/ 0 h 187"/>
                <a:gd name="T8" fmla="*/ 1 w 172"/>
                <a:gd name="T9" fmla="*/ 0 h 187"/>
                <a:gd name="T10" fmla="*/ 1 w 172"/>
                <a:gd name="T11" fmla="*/ 0 h 187"/>
                <a:gd name="T12" fmla="*/ 1 w 172"/>
                <a:gd name="T13" fmla="*/ 0 h 187"/>
                <a:gd name="T14" fmla="*/ 1 w 172"/>
                <a:gd name="T15" fmla="*/ 0 h 187"/>
                <a:gd name="T16" fmla="*/ 1 w 172"/>
                <a:gd name="T17" fmla="*/ 0 h 187"/>
                <a:gd name="T18" fmla="*/ 1 w 172"/>
                <a:gd name="T19" fmla="*/ 0 h 187"/>
                <a:gd name="T20" fmla="*/ 1 w 172"/>
                <a:gd name="T21" fmla="*/ 0 h 187"/>
                <a:gd name="T22" fmla="*/ 1 w 172"/>
                <a:gd name="T23" fmla="*/ 0 h 187"/>
                <a:gd name="T24" fmla="*/ 1 w 172"/>
                <a:gd name="T25" fmla="*/ 0 h 187"/>
                <a:gd name="T26" fmla="*/ 1 w 172"/>
                <a:gd name="T27" fmla="*/ 0 h 187"/>
                <a:gd name="T28" fmla="*/ 1 w 172"/>
                <a:gd name="T29" fmla="*/ 0 h 187"/>
                <a:gd name="T30" fmla="*/ 1 w 172"/>
                <a:gd name="T31" fmla="*/ 0 h 187"/>
                <a:gd name="T32" fmla="*/ 1 w 172"/>
                <a:gd name="T33" fmla="*/ 0 h 187"/>
                <a:gd name="T34" fmla="*/ 1 w 172"/>
                <a:gd name="T35" fmla="*/ 0 h 187"/>
                <a:gd name="T36" fmla="*/ 1 w 172"/>
                <a:gd name="T37" fmla="*/ 0 h 187"/>
                <a:gd name="T38" fmla="*/ 1 w 172"/>
                <a:gd name="T39" fmla="*/ 0 h 187"/>
                <a:gd name="T40" fmla="*/ 0 w 172"/>
                <a:gd name="T41" fmla="*/ 0 h 187"/>
                <a:gd name="T42" fmla="*/ 0 w 172"/>
                <a:gd name="T43" fmla="*/ 0 h 187"/>
                <a:gd name="T44" fmla="*/ 1 w 172"/>
                <a:gd name="T45" fmla="*/ 0 h 187"/>
                <a:gd name="T46" fmla="*/ 1 w 172"/>
                <a:gd name="T47" fmla="*/ 0 h 1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2"/>
                <a:gd name="T73" fmla="*/ 0 h 187"/>
                <a:gd name="T74" fmla="*/ 172 w 172"/>
                <a:gd name="T75" fmla="*/ 187 h 1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2" h="187">
                  <a:moveTo>
                    <a:pt x="79" y="0"/>
                  </a:moveTo>
                  <a:lnTo>
                    <a:pt x="76" y="20"/>
                  </a:lnTo>
                  <a:lnTo>
                    <a:pt x="74" y="33"/>
                  </a:lnTo>
                  <a:lnTo>
                    <a:pt x="76" y="47"/>
                  </a:lnTo>
                  <a:lnTo>
                    <a:pt x="82" y="58"/>
                  </a:lnTo>
                  <a:lnTo>
                    <a:pt x="90" y="72"/>
                  </a:lnTo>
                  <a:lnTo>
                    <a:pt x="102" y="85"/>
                  </a:lnTo>
                  <a:lnTo>
                    <a:pt x="113" y="94"/>
                  </a:lnTo>
                  <a:lnTo>
                    <a:pt x="129" y="98"/>
                  </a:lnTo>
                  <a:lnTo>
                    <a:pt x="145" y="102"/>
                  </a:lnTo>
                  <a:lnTo>
                    <a:pt x="159" y="101"/>
                  </a:lnTo>
                  <a:lnTo>
                    <a:pt x="172" y="98"/>
                  </a:lnTo>
                  <a:lnTo>
                    <a:pt x="76" y="184"/>
                  </a:lnTo>
                  <a:lnTo>
                    <a:pt x="64" y="187"/>
                  </a:lnTo>
                  <a:lnTo>
                    <a:pt x="50" y="187"/>
                  </a:lnTo>
                  <a:lnTo>
                    <a:pt x="39" y="184"/>
                  </a:lnTo>
                  <a:lnTo>
                    <a:pt x="27" y="178"/>
                  </a:lnTo>
                  <a:lnTo>
                    <a:pt x="16" y="170"/>
                  </a:lnTo>
                  <a:lnTo>
                    <a:pt x="7" y="159"/>
                  </a:lnTo>
                  <a:lnTo>
                    <a:pt x="2" y="145"/>
                  </a:lnTo>
                  <a:lnTo>
                    <a:pt x="0" y="132"/>
                  </a:lnTo>
                  <a:lnTo>
                    <a:pt x="0" y="119"/>
                  </a:lnTo>
                  <a:lnTo>
                    <a:pt x="3" y="103"/>
                  </a:lnTo>
                  <a:lnTo>
                    <a:pt x="7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3" name="Freeform 82">
              <a:extLst>
                <a:ext uri="{FF2B5EF4-FFF2-40B4-BE49-F238E27FC236}">
                  <a16:creationId xmlns:a16="http://schemas.microsoft.com/office/drawing/2014/main" id="{DA807D12-54E1-4691-8EA2-79A16CFE5870}"/>
                </a:ext>
              </a:extLst>
            </p:cNvPr>
            <p:cNvSpPr>
              <a:spLocks/>
            </p:cNvSpPr>
            <p:nvPr/>
          </p:nvSpPr>
          <p:spPr bwMode="auto">
            <a:xfrm>
              <a:off x="4934" y="2332"/>
              <a:ext cx="51" cy="58"/>
            </a:xfrm>
            <a:custGeom>
              <a:avLst/>
              <a:gdLst>
                <a:gd name="T0" fmla="*/ 1 w 102"/>
                <a:gd name="T1" fmla="*/ 0 h 116"/>
                <a:gd name="T2" fmla="*/ 1 w 102"/>
                <a:gd name="T3" fmla="*/ 1 h 116"/>
                <a:gd name="T4" fmla="*/ 1 w 102"/>
                <a:gd name="T5" fmla="*/ 1 h 116"/>
                <a:gd name="T6" fmla="*/ 1 w 102"/>
                <a:gd name="T7" fmla="*/ 1 h 116"/>
                <a:gd name="T8" fmla="*/ 1 w 102"/>
                <a:gd name="T9" fmla="*/ 1 h 116"/>
                <a:gd name="T10" fmla="*/ 1 w 102"/>
                <a:gd name="T11" fmla="*/ 1 h 116"/>
                <a:gd name="T12" fmla="*/ 1 w 102"/>
                <a:gd name="T13" fmla="*/ 1 h 116"/>
                <a:gd name="T14" fmla="*/ 1 w 102"/>
                <a:gd name="T15" fmla="*/ 1 h 116"/>
                <a:gd name="T16" fmla="*/ 1 w 102"/>
                <a:gd name="T17" fmla="*/ 1 h 116"/>
                <a:gd name="T18" fmla="*/ 1 w 102"/>
                <a:gd name="T19" fmla="*/ 1 h 116"/>
                <a:gd name="T20" fmla="*/ 1 w 102"/>
                <a:gd name="T21" fmla="*/ 1 h 116"/>
                <a:gd name="T22" fmla="*/ 1 w 102"/>
                <a:gd name="T23" fmla="*/ 1 h 116"/>
                <a:gd name="T24" fmla="*/ 1 w 102"/>
                <a:gd name="T25" fmla="*/ 1 h 116"/>
                <a:gd name="T26" fmla="*/ 1 w 102"/>
                <a:gd name="T27" fmla="*/ 1 h 116"/>
                <a:gd name="T28" fmla="*/ 1 w 102"/>
                <a:gd name="T29" fmla="*/ 1 h 116"/>
                <a:gd name="T30" fmla="*/ 1 w 102"/>
                <a:gd name="T31" fmla="*/ 1 h 116"/>
                <a:gd name="T32" fmla="*/ 1 w 102"/>
                <a:gd name="T33" fmla="*/ 1 h 116"/>
                <a:gd name="T34" fmla="*/ 1 w 102"/>
                <a:gd name="T35" fmla="*/ 1 h 116"/>
                <a:gd name="T36" fmla="*/ 1 w 102"/>
                <a:gd name="T37" fmla="*/ 1 h 116"/>
                <a:gd name="T38" fmla="*/ 1 w 102"/>
                <a:gd name="T39" fmla="*/ 1 h 116"/>
                <a:gd name="T40" fmla="*/ 0 w 102"/>
                <a:gd name="T41" fmla="*/ 1 h 116"/>
                <a:gd name="T42" fmla="*/ 0 w 102"/>
                <a:gd name="T43" fmla="*/ 1 h 116"/>
                <a:gd name="T44" fmla="*/ 1 w 102"/>
                <a:gd name="T45" fmla="*/ 1 h 116"/>
                <a:gd name="T46" fmla="*/ 1 w 102"/>
                <a:gd name="T47" fmla="*/ 0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116"/>
                <a:gd name="T74" fmla="*/ 102 w 102"/>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116">
                  <a:moveTo>
                    <a:pt x="23" y="0"/>
                  </a:moveTo>
                  <a:lnTo>
                    <a:pt x="20" y="11"/>
                  </a:lnTo>
                  <a:lnTo>
                    <a:pt x="17" y="25"/>
                  </a:lnTo>
                  <a:lnTo>
                    <a:pt x="16" y="37"/>
                  </a:lnTo>
                  <a:lnTo>
                    <a:pt x="16" y="49"/>
                  </a:lnTo>
                  <a:lnTo>
                    <a:pt x="19" y="65"/>
                  </a:lnTo>
                  <a:lnTo>
                    <a:pt x="24" y="78"/>
                  </a:lnTo>
                  <a:lnTo>
                    <a:pt x="32" y="86"/>
                  </a:lnTo>
                  <a:lnTo>
                    <a:pt x="47" y="93"/>
                  </a:lnTo>
                  <a:lnTo>
                    <a:pt x="65" y="97"/>
                  </a:lnTo>
                  <a:lnTo>
                    <a:pt x="82" y="95"/>
                  </a:lnTo>
                  <a:lnTo>
                    <a:pt x="102" y="91"/>
                  </a:lnTo>
                  <a:lnTo>
                    <a:pt x="79" y="113"/>
                  </a:lnTo>
                  <a:lnTo>
                    <a:pt x="66" y="116"/>
                  </a:lnTo>
                  <a:lnTo>
                    <a:pt x="50" y="115"/>
                  </a:lnTo>
                  <a:lnTo>
                    <a:pt x="37" y="111"/>
                  </a:lnTo>
                  <a:lnTo>
                    <a:pt x="25" y="106"/>
                  </a:lnTo>
                  <a:lnTo>
                    <a:pt x="16" y="97"/>
                  </a:lnTo>
                  <a:lnTo>
                    <a:pt x="7" y="86"/>
                  </a:lnTo>
                  <a:lnTo>
                    <a:pt x="3" y="74"/>
                  </a:lnTo>
                  <a:lnTo>
                    <a:pt x="0" y="59"/>
                  </a:lnTo>
                  <a:lnTo>
                    <a:pt x="0" y="45"/>
                  </a:lnTo>
                  <a:lnTo>
                    <a:pt x="4" y="28"/>
                  </a:lnTo>
                  <a:lnTo>
                    <a:pt x="23"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4" name="Freeform 83">
              <a:extLst>
                <a:ext uri="{FF2B5EF4-FFF2-40B4-BE49-F238E27FC236}">
                  <a16:creationId xmlns:a16="http://schemas.microsoft.com/office/drawing/2014/main" id="{2B86232C-282A-4079-ADDA-7A74A098FBFE}"/>
                </a:ext>
              </a:extLst>
            </p:cNvPr>
            <p:cNvSpPr>
              <a:spLocks/>
            </p:cNvSpPr>
            <p:nvPr/>
          </p:nvSpPr>
          <p:spPr bwMode="auto">
            <a:xfrm>
              <a:off x="4826" y="2466"/>
              <a:ext cx="38" cy="43"/>
            </a:xfrm>
            <a:custGeom>
              <a:avLst/>
              <a:gdLst>
                <a:gd name="T0" fmla="*/ 1 w 76"/>
                <a:gd name="T1" fmla="*/ 0 h 84"/>
                <a:gd name="T2" fmla="*/ 1 w 76"/>
                <a:gd name="T3" fmla="*/ 1 h 84"/>
                <a:gd name="T4" fmla="*/ 0 w 76"/>
                <a:gd name="T5" fmla="*/ 1 h 84"/>
                <a:gd name="T6" fmla="*/ 1 w 76"/>
                <a:gd name="T7" fmla="*/ 1 h 84"/>
                <a:gd name="T8" fmla="*/ 1 w 76"/>
                <a:gd name="T9" fmla="*/ 1 h 84"/>
                <a:gd name="T10" fmla="*/ 1 w 76"/>
                <a:gd name="T11" fmla="*/ 1 h 84"/>
                <a:gd name="T12" fmla="*/ 1 w 76"/>
                <a:gd name="T13" fmla="*/ 1 h 84"/>
                <a:gd name="T14" fmla="*/ 1 w 76"/>
                <a:gd name="T15" fmla="*/ 1 h 84"/>
                <a:gd name="T16" fmla="*/ 1 w 76"/>
                <a:gd name="T17" fmla="*/ 1 h 84"/>
                <a:gd name="T18" fmla="*/ 1 w 76"/>
                <a:gd name="T19" fmla="*/ 1 h 84"/>
                <a:gd name="T20" fmla="*/ 1 w 76"/>
                <a:gd name="T21" fmla="*/ 1 h 84"/>
                <a:gd name="T22" fmla="*/ 1 w 76"/>
                <a:gd name="T23" fmla="*/ 1 h 84"/>
                <a:gd name="T24" fmla="*/ 1 w 76"/>
                <a:gd name="T25" fmla="*/ 1 h 84"/>
                <a:gd name="T26" fmla="*/ 1 w 76"/>
                <a:gd name="T27" fmla="*/ 1 h 84"/>
                <a:gd name="T28" fmla="*/ 1 w 76"/>
                <a:gd name="T29" fmla="*/ 0 h 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84"/>
                <a:gd name="T47" fmla="*/ 76 w 76"/>
                <a:gd name="T48" fmla="*/ 84 h 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84">
                  <a:moveTo>
                    <a:pt x="41" y="0"/>
                  </a:moveTo>
                  <a:lnTo>
                    <a:pt x="2" y="51"/>
                  </a:lnTo>
                  <a:lnTo>
                    <a:pt x="0" y="59"/>
                  </a:lnTo>
                  <a:lnTo>
                    <a:pt x="1" y="68"/>
                  </a:lnTo>
                  <a:lnTo>
                    <a:pt x="4" y="76"/>
                  </a:lnTo>
                  <a:lnTo>
                    <a:pt x="10" y="82"/>
                  </a:lnTo>
                  <a:lnTo>
                    <a:pt x="19" y="84"/>
                  </a:lnTo>
                  <a:lnTo>
                    <a:pt x="28" y="83"/>
                  </a:lnTo>
                  <a:lnTo>
                    <a:pt x="76" y="40"/>
                  </a:lnTo>
                  <a:lnTo>
                    <a:pt x="66" y="36"/>
                  </a:lnTo>
                  <a:lnTo>
                    <a:pt x="57" y="31"/>
                  </a:lnTo>
                  <a:lnTo>
                    <a:pt x="50" y="24"/>
                  </a:lnTo>
                  <a:lnTo>
                    <a:pt x="45" y="17"/>
                  </a:lnTo>
                  <a:lnTo>
                    <a:pt x="42" y="9"/>
                  </a:lnTo>
                  <a:lnTo>
                    <a:pt x="4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6" name="Group 84">
            <a:extLst>
              <a:ext uri="{FF2B5EF4-FFF2-40B4-BE49-F238E27FC236}">
                <a16:creationId xmlns:a16="http://schemas.microsoft.com/office/drawing/2014/main" id="{3B0BC622-F357-4104-BA43-7C9674BD9CF6}"/>
              </a:ext>
            </a:extLst>
          </p:cNvPr>
          <p:cNvGrpSpPr>
            <a:grpSpLocks/>
          </p:cNvGrpSpPr>
          <p:nvPr/>
        </p:nvGrpSpPr>
        <p:grpSpPr bwMode="auto">
          <a:xfrm>
            <a:off x="7548563" y="2817496"/>
            <a:ext cx="1365250" cy="463550"/>
            <a:chOff x="4866" y="2318"/>
            <a:chExt cx="538" cy="284"/>
          </a:xfrm>
        </p:grpSpPr>
        <p:grpSp>
          <p:nvGrpSpPr>
            <p:cNvPr id="23655" name="Group 85">
              <a:extLst>
                <a:ext uri="{FF2B5EF4-FFF2-40B4-BE49-F238E27FC236}">
                  <a16:creationId xmlns:a16="http://schemas.microsoft.com/office/drawing/2014/main" id="{272FAAE3-90E9-41BF-8756-0C0A624910F9}"/>
                </a:ext>
              </a:extLst>
            </p:cNvPr>
            <p:cNvGrpSpPr>
              <a:grpSpLocks/>
            </p:cNvGrpSpPr>
            <p:nvPr/>
          </p:nvGrpSpPr>
          <p:grpSpPr bwMode="auto">
            <a:xfrm>
              <a:off x="4866" y="2318"/>
              <a:ext cx="538" cy="284"/>
              <a:chOff x="4866" y="2318"/>
              <a:chExt cx="538" cy="284"/>
            </a:xfrm>
          </p:grpSpPr>
          <p:grpSp>
            <p:nvGrpSpPr>
              <p:cNvPr id="23658" name="Group 86">
                <a:extLst>
                  <a:ext uri="{FF2B5EF4-FFF2-40B4-BE49-F238E27FC236}">
                    <a16:creationId xmlns:a16="http://schemas.microsoft.com/office/drawing/2014/main" id="{3B4AA1B9-0579-4D18-913C-DE0BC5A2AD07}"/>
                  </a:ext>
                </a:extLst>
              </p:cNvPr>
              <p:cNvGrpSpPr>
                <a:grpSpLocks/>
              </p:cNvGrpSpPr>
              <p:nvPr/>
            </p:nvGrpSpPr>
            <p:grpSpPr bwMode="auto">
              <a:xfrm>
                <a:off x="4866" y="2401"/>
                <a:ext cx="528" cy="201"/>
                <a:chOff x="4866" y="2401"/>
                <a:chExt cx="528" cy="201"/>
              </a:xfrm>
            </p:grpSpPr>
            <p:grpSp>
              <p:nvGrpSpPr>
                <p:cNvPr id="23663" name="Group 87">
                  <a:extLst>
                    <a:ext uri="{FF2B5EF4-FFF2-40B4-BE49-F238E27FC236}">
                      <a16:creationId xmlns:a16="http://schemas.microsoft.com/office/drawing/2014/main" id="{0A1E8731-A9F8-4F16-8311-EDC2A747442C}"/>
                    </a:ext>
                  </a:extLst>
                </p:cNvPr>
                <p:cNvGrpSpPr>
                  <a:grpSpLocks/>
                </p:cNvGrpSpPr>
                <p:nvPr/>
              </p:nvGrpSpPr>
              <p:grpSpPr bwMode="auto">
                <a:xfrm>
                  <a:off x="4866" y="2527"/>
                  <a:ext cx="33" cy="75"/>
                  <a:chOff x="4866" y="2527"/>
                  <a:chExt cx="33" cy="75"/>
                </a:xfrm>
              </p:grpSpPr>
              <p:sp>
                <p:nvSpPr>
                  <p:cNvPr id="23670" name="Freeform 88">
                    <a:extLst>
                      <a:ext uri="{FF2B5EF4-FFF2-40B4-BE49-F238E27FC236}">
                        <a16:creationId xmlns:a16="http://schemas.microsoft.com/office/drawing/2014/main" id="{A73415E5-13D8-4108-B79D-B415E3F48C79}"/>
                      </a:ext>
                    </a:extLst>
                  </p:cNvPr>
                  <p:cNvSpPr>
                    <a:spLocks/>
                  </p:cNvSpPr>
                  <p:nvPr/>
                </p:nvSpPr>
                <p:spPr bwMode="auto">
                  <a:xfrm>
                    <a:off x="4890"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1" name="Freeform 89">
                    <a:extLst>
                      <a:ext uri="{FF2B5EF4-FFF2-40B4-BE49-F238E27FC236}">
                        <a16:creationId xmlns:a16="http://schemas.microsoft.com/office/drawing/2014/main" id="{D0736635-3D12-46DF-950D-7DB3911259D3}"/>
                      </a:ext>
                    </a:extLst>
                  </p:cNvPr>
                  <p:cNvSpPr>
                    <a:spLocks/>
                  </p:cNvSpPr>
                  <p:nvPr/>
                </p:nvSpPr>
                <p:spPr bwMode="auto">
                  <a:xfrm>
                    <a:off x="4866"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2" name="Freeform 90">
                    <a:extLst>
                      <a:ext uri="{FF2B5EF4-FFF2-40B4-BE49-F238E27FC236}">
                        <a16:creationId xmlns:a16="http://schemas.microsoft.com/office/drawing/2014/main" id="{29F09E5D-EE99-4E8E-BA9D-454C441EACDC}"/>
                      </a:ext>
                    </a:extLst>
                  </p:cNvPr>
                  <p:cNvSpPr>
                    <a:spLocks/>
                  </p:cNvSpPr>
                  <p:nvPr/>
                </p:nvSpPr>
                <p:spPr bwMode="auto">
                  <a:xfrm>
                    <a:off x="4866"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664" name="Freeform 91">
                  <a:extLst>
                    <a:ext uri="{FF2B5EF4-FFF2-40B4-BE49-F238E27FC236}">
                      <a16:creationId xmlns:a16="http://schemas.microsoft.com/office/drawing/2014/main" id="{9B3E7618-BA73-46DE-A4E1-CDE685397041}"/>
                    </a:ext>
                  </a:extLst>
                </p:cNvPr>
                <p:cNvSpPr>
                  <a:spLocks/>
                </p:cNvSpPr>
                <p:nvPr/>
              </p:nvSpPr>
              <p:spPr bwMode="auto">
                <a:xfrm>
                  <a:off x="4885"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5" name="Freeform 92">
                  <a:extLst>
                    <a:ext uri="{FF2B5EF4-FFF2-40B4-BE49-F238E27FC236}">
                      <a16:creationId xmlns:a16="http://schemas.microsoft.com/office/drawing/2014/main" id="{A4D9E0BE-C610-4269-8063-39DD3765299D}"/>
                    </a:ext>
                  </a:extLst>
                </p:cNvPr>
                <p:cNvSpPr>
                  <a:spLocks/>
                </p:cNvSpPr>
                <p:nvPr/>
              </p:nvSpPr>
              <p:spPr bwMode="auto">
                <a:xfrm>
                  <a:off x="5258"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6" name="Freeform 93">
                  <a:extLst>
                    <a:ext uri="{FF2B5EF4-FFF2-40B4-BE49-F238E27FC236}">
                      <a16:creationId xmlns:a16="http://schemas.microsoft.com/office/drawing/2014/main" id="{C7050FCC-2310-4B24-98BF-BF9DDD03FC8F}"/>
                    </a:ext>
                  </a:extLst>
                </p:cNvPr>
                <p:cNvSpPr>
                  <a:spLocks/>
                </p:cNvSpPr>
                <p:nvPr/>
              </p:nvSpPr>
              <p:spPr bwMode="auto">
                <a:xfrm>
                  <a:off x="5245"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7" name="Freeform 94">
                  <a:extLst>
                    <a:ext uri="{FF2B5EF4-FFF2-40B4-BE49-F238E27FC236}">
                      <a16:creationId xmlns:a16="http://schemas.microsoft.com/office/drawing/2014/main" id="{0EB04838-67E2-477A-AA29-A0680AEA56CF}"/>
                    </a:ext>
                  </a:extLst>
                </p:cNvPr>
                <p:cNvSpPr>
                  <a:spLocks/>
                </p:cNvSpPr>
                <p:nvPr/>
              </p:nvSpPr>
              <p:spPr bwMode="auto">
                <a:xfrm>
                  <a:off x="5321"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8" name="Freeform 95">
                  <a:extLst>
                    <a:ext uri="{FF2B5EF4-FFF2-40B4-BE49-F238E27FC236}">
                      <a16:creationId xmlns:a16="http://schemas.microsoft.com/office/drawing/2014/main" id="{72898BDA-935E-4CF5-885A-8B27BD87CD29}"/>
                    </a:ext>
                  </a:extLst>
                </p:cNvPr>
                <p:cNvSpPr>
                  <a:spLocks/>
                </p:cNvSpPr>
                <p:nvPr/>
              </p:nvSpPr>
              <p:spPr bwMode="auto">
                <a:xfrm>
                  <a:off x="5326"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9" name="Freeform 96">
                  <a:extLst>
                    <a:ext uri="{FF2B5EF4-FFF2-40B4-BE49-F238E27FC236}">
                      <a16:creationId xmlns:a16="http://schemas.microsoft.com/office/drawing/2014/main" id="{98D95644-D7C7-42EA-A119-B1FFAD243ECE}"/>
                    </a:ext>
                  </a:extLst>
                </p:cNvPr>
                <p:cNvSpPr>
                  <a:spLocks/>
                </p:cNvSpPr>
                <p:nvPr/>
              </p:nvSpPr>
              <p:spPr bwMode="auto">
                <a:xfrm>
                  <a:off x="4885"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659" name="Group 97">
                <a:extLst>
                  <a:ext uri="{FF2B5EF4-FFF2-40B4-BE49-F238E27FC236}">
                    <a16:creationId xmlns:a16="http://schemas.microsoft.com/office/drawing/2014/main" id="{732CA8A5-3E2B-45CD-8548-8F23E01DBB32}"/>
                  </a:ext>
                </a:extLst>
              </p:cNvPr>
              <p:cNvGrpSpPr>
                <a:grpSpLocks/>
              </p:cNvGrpSpPr>
              <p:nvPr/>
            </p:nvGrpSpPr>
            <p:grpSpPr bwMode="auto">
              <a:xfrm>
                <a:off x="5099" y="2318"/>
                <a:ext cx="305" cy="265"/>
                <a:chOff x="5099" y="2318"/>
                <a:chExt cx="305" cy="265"/>
              </a:xfrm>
            </p:grpSpPr>
            <p:sp>
              <p:nvSpPr>
                <p:cNvPr id="23660" name="Freeform 98">
                  <a:extLst>
                    <a:ext uri="{FF2B5EF4-FFF2-40B4-BE49-F238E27FC236}">
                      <a16:creationId xmlns:a16="http://schemas.microsoft.com/office/drawing/2014/main" id="{B3A18B8C-FFD5-4D14-91FE-84892E9355BA}"/>
                    </a:ext>
                  </a:extLst>
                </p:cNvPr>
                <p:cNvSpPr>
                  <a:spLocks/>
                </p:cNvSpPr>
                <p:nvPr/>
              </p:nvSpPr>
              <p:spPr bwMode="auto">
                <a:xfrm>
                  <a:off x="5100"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1" name="Freeform 99">
                  <a:extLst>
                    <a:ext uri="{FF2B5EF4-FFF2-40B4-BE49-F238E27FC236}">
                      <a16:creationId xmlns:a16="http://schemas.microsoft.com/office/drawing/2014/main" id="{40BAF8E1-2473-4112-A73C-A91FF7D3F22E}"/>
                    </a:ext>
                  </a:extLst>
                </p:cNvPr>
                <p:cNvSpPr>
                  <a:spLocks/>
                </p:cNvSpPr>
                <p:nvPr/>
              </p:nvSpPr>
              <p:spPr bwMode="auto">
                <a:xfrm>
                  <a:off x="5102"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2" name="Freeform 100">
                  <a:extLst>
                    <a:ext uri="{FF2B5EF4-FFF2-40B4-BE49-F238E27FC236}">
                      <a16:creationId xmlns:a16="http://schemas.microsoft.com/office/drawing/2014/main" id="{739A7420-ADE8-4BA2-BFFE-95EA7BFD3972}"/>
                    </a:ext>
                  </a:extLst>
                </p:cNvPr>
                <p:cNvSpPr>
                  <a:spLocks/>
                </p:cNvSpPr>
                <p:nvPr/>
              </p:nvSpPr>
              <p:spPr bwMode="auto">
                <a:xfrm>
                  <a:off x="5099"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3656" name="Freeform 101">
              <a:extLst>
                <a:ext uri="{FF2B5EF4-FFF2-40B4-BE49-F238E27FC236}">
                  <a16:creationId xmlns:a16="http://schemas.microsoft.com/office/drawing/2014/main" id="{72F1D349-518F-43E5-BFDC-F5361752F086}"/>
                </a:ext>
              </a:extLst>
            </p:cNvPr>
            <p:cNvSpPr>
              <a:spLocks/>
            </p:cNvSpPr>
            <p:nvPr/>
          </p:nvSpPr>
          <p:spPr bwMode="auto">
            <a:xfrm>
              <a:off x="5033"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7" name="Freeform 102">
              <a:extLst>
                <a:ext uri="{FF2B5EF4-FFF2-40B4-BE49-F238E27FC236}">
                  <a16:creationId xmlns:a16="http://schemas.microsoft.com/office/drawing/2014/main" id="{557B718C-595A-484B-A892-F07D1A03D674}"/>
                </a:ext>
              </a:extLst>
            </p:cNvPr>
            <p:cNvSpPr>
              <a:spLocks/>
            </p:cNvSpPr>
            <p:nvPr/>
          </p:nvSpPr>
          <p:spPr bwMode="auto">
            <a:xfrm>
              <a:off x="5049"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1" name="Group 103">
            <a:extLst>
              <a:ext uri="{FF2B5EF4-FFF2-40B4-BE49-F238E27FC236}">
                <a16:creationId xmlns:a16="http://schemas.microsoft.com/office/drawing/2014/main" id="{F09D215E-1899-4777-9141-B24AFC766FC5}"/>
              </a:ext>
            </a:extLst>
          </p:cNvPr>
          <p:cNvGrpSpPr>
            <a:grpSpLocks/>
          </p:cNvGrpSpPr>
          <p:nvPr/>
        </p:nvGrpSpPr>
        <p:grpSpPr bwMode="auto">
          <a:xfrm>
            <a:off x="1673225" y="3646171"/>
            <a:ext cx="1600200" cy="527050"/>
            <a:chOff x="882" y="2318"/>
            <a:chExt cx="538" cy="284"/>
          </a:xfrm>
        </p:grpSpPr>
        <p:grpSp>
          <p:nvGrpSpPr>
            <p:cNvPr id="23637" name="Group 104">
              <a:extLst>
                <a:ext uri="{FF2B5EF4-FFF2-40B4-BE49-F238E27FC236}">
                  <a16:creationId xmlns:a16="http://schemas.microsoft.com/office/drawing/2014/main" id="{F4BB6D44-BFAF-4AB7-A6E5-90A92C8C0E70}"/>
                </a:ext>
              </a:extLst>
            </p:cNvPr>
            <p:cNvGrpSpPr>
              <a:grpSpLocks/>
            </p:cNvGrpSpPr>
            <p:nvPr/>
          </p:nvGrpSpPr>
          <p:grpSpPr bwMode="auto">
            <a:xfrm>
              <a:off x="882" y="2318"/>
              <a:ext cx="538" cy="284"/>
              <a:chOff x="882" y="2318"/>
              <a:chExt cx="538" cy="284"/>
            </a:xfrm>
          </p:grpSpPr>
          <p:grpSp>
            <p:nvGrpSpPr>
              <p:cNvPr id="23640" name="Group 105">
                <a:extLst>
                  <a:ext uri="{FF2B5EF4-FFF2-40B4-BE49-F238E27FC236}">
                    <a16:creationId xmlns:a16="http://schemas.microsoft.com/office/drawing/2014/main" id="{39F10154-4B0D-4781-B5F4-BDF7349E6539}"/>
                  </a:ext>
                </a:extLst>
              </p:cNvPr>
              <p:cNvGrpSpPr>
                <a:grpSpLocks/>
              </p:cNvGrpSpPr>
              <p:nvPr/>
            </p:nvGrpSpPr>
            <p:grpSpPr bwMode="auto">
              <a:xfrm>
                <a:off x="882" y="2401"/>
                <a:ext cx="528" cy="201"/>
                <a:chOff x="882" y="2401"/>
                <a:chExt cx="528" cy="201"/>
              </a:xfrm>
            </p:grpSpPr>
            <p:grpSp>
              <p:nvGrpSpPr>
                <p:cNvPr id="23645" name="Group 106">
                  <a:extLst>
                    <a:ext uri="{FF2B5EF4-FFF2-40B4-BE49-F238E27FC236}">
                      <a16:creationId xmlns:a16="http://schemas.microsoft.com/office/drawing/2014/main" id="{9C011D22-EB3B-4929-A183-EF6F80F9A220}"/>
                    </a:ext>
                  </a:extLst>
                </p:cNvPr>
                <p:cNvGrpSpPr>
                  <a:grpSpLocks/>
                </p:cNvGrpSpPr>
                <p:nvPr/>
              </p:nvGrpSpPr>
              <p:grpSpPr bwMode="auto">
                <a:xfrm>
                  <a:off x="882" y="2527"/>
                  <a:ext cx="33" cy="75"/>
                  <a:chOff x="882" y="2527"/>
                  <a:chExt cx="33" cy="75"/>
                </a:xfrm>
              </p:grpSpPr>
              <p:sp>
                <p:nvSpPr>
                  <p:cNvPr id="23652" name="Freeform 107">
                    <a:extLst>
                      <a:ext uri="{FF2B5EF4-FFF2-40B4-BE49-F238E27FC236}">
                        <a16:creationId xmlns:a16="http://schemas.microsoft.com/office/drawing/2014/main" id="{D5995AE2-D187-4945-8403-98979C474C34}"/>
                      </a:ext>
                    </a:extLst>
                  </p:cNvPr>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3" name="Freeform 108">
                    <a:extLst>
                      <a:ext uri="{FF2B5EF4-FFF2-40B4-BE49-F238E27FC236}">
                        <a16:creationId xmlns:a16="http://schemas.microsoft.com/office/drawing/2014/main" id="{E3192DA9-CF90-48B2-A356-333FB6C7DC86}"/>
                      </a:ext>
                    </a:extLst>
                  </p:cNvPr>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4" name="Freeform 109">
                    <a:extLst>
                      <a:ext uri="{FF2B5EF4-FFF2-40B4-BE49-F238E27FC236}">
                        <a16:creationId xmlns:a16="http://schemas.microsoft.com/office/drawing/2014/main" id="{5BAEB0C7-C4EC-47FD-A717-F9BDA57CFCBA}"/>
                      </a:ext>
                    </a:extLst>
                  </p:cNvPr>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646" name="Freeform 110">
                  <a:extLst>
                    <a:ext uri="{FF2B5EF4-FFF2-40B4-BE49-F238E27FC236}">
                      <a16:creationId xmlns:a16="http://schemas.microsoft.com/office/drawing/2014/main" id="{3832782C-738E-4914-8AC5-BC5668F65BE7}"/>
                    </a:ext>
                  </a:extLst>
                </p:cNvPr>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7" name="Freeform 111">
                  <a:extLst>
                    <a:ext uri="{FF2B5EF4-FFF2-40B4-BE49-F238E27FC236}">
                      <a16:creationId xmlns:a16="http://schemas.microsoft.com/office/drawing/2014/main" id="{5862554F-691D-48D8-8B8E-FB604F6A282D}"/>
                    </a:ext>
                  </a:extLst>
                </p:cNvPr>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8" name="Freeform 112">
                  <a:extLst>
                    <a:ext uri="{FF2B5EF4-FFF2-40B4-BE49-F238E27FC236}">
                      <a16:creationId xmlns:a16="http://schemas.microsoft.com/office/drawing/2014/main" id="{E116D905-4783-4C3F-956D-E233243CC5E3}"/>
                    </a:ext>
                  </a:extLst>
                </p:cNvPr>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9" name="Freeform 113">
                  <a:extLst>
                    <a:ext uri="{FF2B5EF4-FFF2-40B4-BE49-F238E27FC236}">
                      <a16:creationId xmlns:a16="http://schemas.microsoft.com/office/drawing/2014/main" id="{EB870B7D-D3DB-4443-B7E2-F4595805821A}"/>
                    </a:ext>
                  </a:extLst>
                </p:cNvPr>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0" name="Freeform 114">
                  <a:extLst>
                    <a:ext uri="{FF2B5EF4-FFF2-40B4-BE49-F238E27FC236}">
                      <a16:creationId xmlns:a16="http://schemas.microsoft.com/office/drawing/2014/main" id="{68445A09-3CB9-4407-B8D0-8DE092278943}"/>
                    </a:ext>
                  </a:extLst>
                </p:cNvPr>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1" name="Freeform 115">
                  <a:extLst>
                    <a:ext uri="{FF2B5EF4-FFF2-40B4-BE49-F238E27FC236}">
                      <a16:creationId xmlns:a16="http://schemas.microsoft.com/office/drawing/2014/main" id="{0072E1F2-2BDC-45DF-8892-77650BFD2513}"/>
                    </a:ext>
                  </a:extLst>
                </p:cNvPr>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641" name="Group 116">
                <a:extLst>
                  <a:ext uri="{FF2B5EF4-FFF2-40B4-BE49-F238E27FC236}">
                    <a16:creationId xmlns:a16="http://schemas.microsoft.com/office/drawing/2014/main" id="{9FC7978B-AD29-4E4A-A787-0EB93B00911A}"/>
                  </a:ext>
                </a:extLst>
              </p:cNvPr>
              <p:cNvGrpSpPr>
                <a:grpSpLocks/>
              </p:cNvGrpSpPr>
              <p:nvPr/>
            </p:nvGrpSpPr>
            <p:grpSpPr bwMode="auto">
              <a:xfrm>
                <a:off x="1115" y="2318"/>
                <a:ext cx="305" cy="265"/>
                <a:chOff x="1115" y="2318"/>
                <a:chExt cx="305" cy="265"/>
              </a:xfrm>
            </p:grpSpPr>
            <p:sp>
              <p:nvSpPr>
                <p:cNvPr id="23642" name="Freeform 117">
                  <a:extLst>
                    <a:ext uri="{FF2B5EF4-FFF2-40B4-BE49-F238E27FC236}">
                      <a16:creationId xmlns:a16="http://schemas.microsoft.com/office/drawing/2014/main" id="{E1821771-C138-432E-A280-B5179208AC32}"/>
                    </a:ext>
                  </a:extLst>
                </p:cNvPr>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3" name="Freeform 118">
                  <a:extLst>
                    <a:ext uri="{FF2B5EF4-FFF2-40B4-BE49-F238E27FC236}">
                      <a16:creationId xmlns:a16="http://schemas.microsoft.com/office/drawing/2014/main" id="{76A66941-80BC-4AAB-9B66-869869B4AA71}"/>
                    </a:ext>
                  </a:extLst>
                </p:cNvPr>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4" name="Freeform 119">
                  <a:extLst>
                    <a:ext uri="{FF2B5EF4-FFF2-40B4-BE49-F238E27FC236}">
                      <a16:creationId xmlns:a16="http://schemas.microsoft.com/office/drawing/2014/main" id="{536A331C-6865-417A-9257-F14443EE1422}"/>
                    </a:ext>
                  </a:extLst>
                </p:cNvPr>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3638" name="Freeform 120">
              <a:extLst>
                <a:ext uri="{FF2B5EF4-FFF2-40B4-BE49-F238E27FC236}">
                  <a16:creationId xmlns:a16="http://schemas.microsoft.com/office/drawing/2014/main" id="{1142690D-6B53-4D69-86BF-C93D9A4A81BB}"/>
                </a:ext>
              </a:extLst>
            </p:cNvPr>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9" name="Freeform 121">
              <a:extLst>
                <a:ext uri="{FF2B5EF4-FFF2-40B4-BE49-F238E27FC236}">
                  <a16:creationId xmlns:a16="http://schemas.microsoft.com/office/drawing/2014/main" id="{4AE8E747-8E52-4A57-978E-3E4018E9D162}"/>
                </a:ext>
              </a:extLst>
            </p:cNvPr>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50" name="Group 122">
            <a:extLst>
              <a:ext uri="{FF2B5EF4-FFF2-40B4-BE49-F238E27FC236}">
                <a16:creationId xmlns:a16="http://schemas.microsoft.com/office/drawing/2014/main" id="{0765CEA8-1FC8-47D9-8A65-2780B5AB6141}"/>
              </a:ext>
            </a:extLst>
          </p:cNvPr>
          <p:cNvGrpSpPr>
            <a:grpSpLocks/>
          </p:cNvGrpSpPr>
          <p:nvPr/>
        </p:nvGrpSpPr>
        <p:grpSpPr bwMode="auto">
          <a:xfrm>
            <a:off x="1444625" y="2655571"/>
            <a:ext cx="1600200" cy="527050"/>
            <a:chOff x="882" y="2318"/>
            <a:chExt cx="538" cy="284"/>
          </a:xfrm>
        </p:grpSpPr>
        <p:grpSp>
          <p:nvGrpSpPr>
            <p:cNvPr id="23619" name="Group 123">
              <a:extLst>
                <a:ext uri="{FF2B5EF4-FFF2-40B4-BE49-F238E27FC236}">
                  <a16:creationId xmlns:a16="http://schemas.microsoft.com/office/drawing/2014/main" id="{AC151BB8-EA92-40C8-A973-10225903AE93}"/>
                </a:ext>
              </a:extLst>
            </p:cNvPr>
            <p:cNvGrpSpPr>
              <a:grpSpLocks/>
            </p:cNvGrpSpPr>
            <p:nvPr/>
          </p:nvGrpSpPr>
          <p:grpSpPr bwMode="auto">
            <a:xfrm>
              <a:off x="882" y="2318"/>
              <a:ext cx="538" cy="284"/>
              <a:chOff x="882" y="2318"/>
              <a:chExt cx="538" cy="284"/>
            </a:xfrm>
          </p:grpSpPr>
          <p:grpSp>
            <p:nvGrpSpPr>
              <p:cNvPr id="23622" name="Group 124">
                <a:extLst>
                  <a:ext uri="{FF2B5EF4-FFF2-40B4-BE49-F238E27FC236}">
                    <a16:creationId xmlns:a16="http://schemas.microsoft.com/office/drawing/2014/main" id="{1C2690AA-34A5-486C-944B-D3DD2F7AEF96}"/>
                  </a:ext>
                </a:extLst>
              </p:cNvPr>
              <p:cNvGrpSpPr>
                <a:grpSpLocks/>
              </p:cNvGrpSpPr>
              <p:nvPr/>
            </p:nvGrpSpPr>
            <p:grpSpPr bwMode="auto">
              <a:xfrm>
                <a:off x="882" y="2401"/>
                <a:ext cx="528" cy="201"/>
                <a:chOff x="882" y="2401"/>
                <a:chExt cx="528" cy="201"/>
              </a:xfrm>
            </p:grpSpPr>
            <p:grpSp>
              <p:nvGrpSpPr>
                <p:cNvPr id="23627" name="Group 125">
                  <a:extLst>
                    <a:ext uri="{FF2B5EF4-FFF2-40B4-BE49-F238E27FC236}">
                      <a16:creationId xmlns:a16="http://schemas.microsoft.com/office/drawing/2014/main" id="{8C58ADDF-61D1-444C-BD82-427DDAD2510A}"/>
                    </a:ext>
                  </a:extLst>
                </p:cNvPr>
                <p:cNvGrpSpPr>
                  <a:grpSpLocks/>
                </p:cNvGrpSpPr>
                <p:nvPr/>
              </p:nvGrpSpPr>
              <p:grpSpPr bwMode="auto">
                <a:xfrm>
                  <a:off x="882" y="2527"/>
                  <a:ext cx="33" cy="75"/>
                  <a:chOff x="882" y="2527"/>
                  <a:chExt cx="33" cy="75"/>
                </a:xfrm>
              </p:grpSpPr>
              <p:sp>
                <p:nvSpPr>
                  <p:cNvPr id="23634" name="Freeform 126">
                    <a:extLst>
                      <a:ext uri="{FF2B5EF4-FFF2-40B4-BE49-F238E27FC236}">
                        <a16:creationId xmlns:a16="http://schemas.microsoft.com/office/drawing/2014/main" id="{24386808-EC47-4D63-B537-84976F865E07}"/>
                      </a:ext>
                    </a:extLst>
                  </p:cNvPr>
                  <p:cNvSpPr>
                    <a:spLocks/>
                  </p:cNvSpPr>
                  <p:nvPr/>
                </p:nvSpPr>
                <p:spPr bwMode="auto">
                  <a:xfrm>
                    <a:off x="906" y="2527"/>
                    <a:ext cx="9" cy="75"/>
                  </a:xfrm>
                  <a:custGeom>
                    <a:avLst/>
                    <a:gdLst>
                      <a:gd name="T0" fmla="*/ 0 w 19"/>
                      <a:gd name="T1" fmla="*/ 0 h 148"/>
                      <a:gd name="T2" fmla="*/ 0 w 19"/>
                      <a:gd name="T3" fmla="*/ 1 h 148"/>
                      <a:gd name="T4" fmla="*/ 0 w 19"/>
                      <a:gd name="T5" fmla="*/ 1 h 148"/>
                      <a:gd name="T6" fmla="*/ 0 w 19"/>
                      <a:gd name="T7" fmla="*/ 1 h 148"/>
                      <a:gd name="T8" fmla="*/ 0 w 19"/>
                      <a:gd name="T9" fmla="*/ 0 h 148"/>
                      <a:gd name="T10" fmla="*/ 0 60000 65536"/>
                      <a:gd name="T11" fmla="*/ 0 60000 65536"/>
                      <a:gd name="T12" fmla="*/ 0 60000 65536"/>
                      <a:gd name="T13" fmla="*/ 0 60000 65536"/>
                      <a:gd name="T14" fmla="*/ 0 60000 65536"/>
                      <a:gd name="T15" fmla="*/ 0 w 19"/>
                      <a:gd name="T16" fmla="*/ 0 h 148"/>
                      <a:gd name="T17" fmla="*/ 19 w 19"/>
                      <a:gd name="T18" fmla="*/ 148 h 148"/>
                    </a:gdLst>
                    <a:ahLst/>
                    <a:cxnLst>
                      <a:cxn ang="T10">
                        <a:pos x="T0" y="T1"/>
                      </a:cxn>
                      <a:cxn ang="T11">
                        <a:pos x="T2" y="T3"/>
                      </a:cxn>
                      <a:cxn ang="T12">
                        <a:pos x="T4" y="T5"/>
                      </a:cxn>
                      <a:cxn ang="T13">
                        <a:pos x="T6" y="T7"/>
                      </a:cxn>
                      <a:cxn ang="T14">
                        <a:pos x="T8" y="T9"/>
                      </a:cxn>
                    </a:cxnLst>
                    <a:rect l="T15" t="T16" r="T17" b="T18"/>
                    <a:pathLst>
                      <a:path w="19" h="148">
                        <a:moveTo>
                          <a:pt x="5" y="0"/>
                        </a:moveTo>
                        <a:lnTo>
                          <a:pt x="0" y="81"/>
                        </a:lnTo>
                        <a:lnTo>
                          <a:pt x="19" y="148"/>
                        </a:lnTo>
                        <a:lnTo>
                          <a:pt x="19" y="76"/>
                        </a:lnTo>
                        <a:lnTo>
                          <a:pt x="5"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5" name="Freeform 127">
                    <a:extLst>
                      <a:ext uri="{FF2B5EF4-FFF2-40B4-BE49-F238E27FC236}">
                        <a16:creationId xmlns:a16="http://schemas.microsoft.com/office/drawing/2014/main" id="{C1FB621A-AC68-433F-8245-B4654DDD2812}"/>
                      </a:ext>
                    </a:extLst>
                  </p:cNvPr>
                  <p:cNvSpPr>
                    <a:spLocks/>
                  </p:cNvSpPr>
                  <p:nvPr/>
                </p:nvSpPr>
                <p:spPr bwMode="auto">
                  <a:xfrm>
                    <a:off x="882" y="2527"/>
                    <a:ext cx="26" cy="46"/>
                  </a:xfrm>
                  <a:custGeom>
                    <a:avLst/>
                    <a:gdLst>
                      <a:gd name="T0" fmla="*/ 1 w 51"/>
                      <a:gd name="T1" fmla="*/ 0 h 90"/>
                      <a:gd name="T2" fmla="*/ 1 w 51"/>
                      <a:gd name="T3" fmla="*/ 1 h 90"/>
                      <a:gd name="T4" fmla="*/ 0 w 51"/>
                      <a:gd name="T5" fmla="*/ 1 h 90"/>
                      <a:gd name="T6" fmla="*/ 0 w 51"/>
                      <a:gd name="T7" fmla="*/ 1 h 90"/>
                      <a:gd name="T8" fmla="*/ 1 w 51"/>
                      <a:gd name="T9" fmla="*/ 0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51" y="0"/>
                        </a:moveTo>
                        <a:lnTo>
                          <a:pt x="46" y="79"/>
                        </a:lnTo>
                        <a:lnTo>
                          <a:pt x="0" y="90"/>
                        </a:lnTo>
                        <a:lnTo>
                          <a:pt x="0" y="6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6" name="Freeform 128">
                    <a:extLst>
                      <a:ext uri="{FF2B5EF4-FFF2-40B4-BE49-F238E27FC236}">
                        <a16:creationId xmlns:a16="http://schemas.microsoft.com/office/drawing/2014/main" id="{923D3EA3-B52E-47BB-BBC6-227F78B6B48A}"/>
                      </a:ext>
                    </a:extLst>
                  </p:cNvPr>
                  <p:cNvSpPr>
                    <a:spLocks/>
                  </p:cNvSpPr>
                  <p:nvPr/>
                </p:nvSpPr>
                <p:spPr bwMode="auto">
                  <a:xfrm>
                    <a:off x="882" y="2568"/>
                    <a:ext cx="33" cy="33"/>
                  </a:xfrm>
                  <a:custGeom>
                    <a:avLst/>
                    <a:gdLst>
                      <a:gd name="T0" fmla="*/ 0 w 66"/>
                      <a:gd name="T1" fmla="*/ 1 h 66"/>
                      <a:gd name="T2" fmla="*/ 1 w 66"/>
                      <a:gd name="T3" fmla="*/ 0 h 66"/>
                      <a:gd name="T4" fmla="*/ 1 w 66"/>
                      <a:gd name="T5" fmla="*/ 1 h 66"/>
                      <a:gd name="T6" fmla="*/ 1 w 66"/>
                      <a:gd name="T7" fmla="*/ 1 h 66"/>
                      <a:gd name="T8" fmla="*/ 0 w 66"/>
                      <a:gd name="T9" fmla="*/ 1 h 66"/>
                      <a:gd name="T10" fmla="*/ 0 60000 65536"/>
                      <a:gd name="T11" fmla="*/ 0 60000 65536"/>
                      <a:gd name="T12" fmla="*/ 0 60000 65536"/>
                      <a:gd name="T13" fmla="*/ 0 60000 65536"/>
                      <a:gd name="T14" fmla="*/ 0 60000 65536"/>
                      <a:gd name="T15" fmla="*/ 0 w 66"/>
                      <a:gd name="T16" fmla="*/ 0 h 66"/>
                      <a:gd name="T17" fmla="*/ 66 w 66"/>
                      <a:gd name="T18" fmla="*/ 66 h 66"/>
                    </a:gdLst>
                    <a:ahLst/>
                    <a:cxnLst>
                      <a:cxn ang="T10">
                        <a:pos x="T0" y="T1"/>
                      </a:cxn>
                      <a:cxn ang="T11">
                        <a:pos x="T2" y="T3"/>
                      </a:cxn>
                      <a:cxn ang="T12">
                        <a:pos x="T4" y="T5"/>
                      </a:cxn>
                      <a:cxn ang="T13">
                        <a:pos x="T6" y="T7"/>
                      </a:cxn>
                      <a:cxn ang="T14">
                        <a:pos x="T8" y="T9"/>
                      </a:cxn>
                    </a:cxnLst>
                    <a:rect l="T15" t="T16" r="T17" b="T18"/>
                    <a:pathLst>
                      <a:path w="66" h="66">
                        <a:moveTo>
                          <a:pt x="0" y="11"/>
                        </a:moveTo>
                        <a:lnTo>
                          <a:pt x="47" y="0"/>
                        </a:lnTo>
                        <a:lnTo>
                          <a:pt x="66" y="66"/>
                        </a:lnTo>
                        <a:lnTo>
                          <a:pt x="7" y="35"/>
                        </a:lnTo>
                        <a:lnTo>
                          <a:pt x="0" y="11"/>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628" name="Freeform 129">
                  <a:extLst>
                    <a:ext uri="{FF2B5EF4-FFF2-40B4-BE49-F238E27FC236}">
                      <a16:creationId xmlns:a16="http://schemas.microsoft.com/office/drawing/2014/main" id="{79326DC2-8DC0-4CF3-A6DC-C19DB8B05464}"/>
                    </a:ext>
                  </a:extLst>
                </p:cNvPr>
                <p:cNvSpPr>
                  <a:spLocks/>
                </p:cNvSpPr>
                <p:nvPr/>
              </p:nvSpPr>
              <p:spPr bwMode="auto">
                <a:xfrm>
                  <a:off x="901" y="2410"/>
                  <a:ext cx="448" cy="169"/>
                </a:xfrm>
                <a:custGeom>
                  <a:avLst/>
                  <a:gdLst>
                    <a:gd name="T0" fmla="*/ 0 w 897"/>
                    <a:gd name="T1" fmla="*/ 1 h 338"/>
                    <a:gd name="T2" fmla="*/ 0 w 897"/>
                    <a:gd name="T3" fmla="*/ 1 h 338"/>
                    <a:gd name="T4" fmla="*/ 0 w 897"/>
                    <a:gd name="T5" fmla="*/ 1 h 338"/>
                    <a:gd name="T6" fmla="*/ 0 w 897"/>
                    <a:gd name="T7" fmla="*/ 1 h 338"/>
                    <a:gd name="T8" fmla="*/ 0 w 897"/>
                    <a:gd name="T9" fmla="*/ 1 h 338"/>
                    <a:gd name="T10" fmla="*/ 0 w 897"/>
                    <a:gd name="T11" fmla="*/ 1 h 338"/>
                    <a:gd name="T12" fmla="*/ 0 w 897"/>
                    <a:gd name="T13" fmla="*/ 1 h 338"/>
                    <a:gd name="T14" fmla="*/ 0 w 897"/>
                    <a:gd name="T15" fmla="*/ 1 h 338"/>
                    <a:gd name="T16" fmla="*/ 0 w 897"/>
                    <a:gd name="T17" fmla="*/ 0 h 338"/>
                    <a:gd name="T18" fmla="*/ 0 w 897"/>
                    <a:gd name="T19" fmla="*/ 1 h 338"/>
                    <a:gd name="T20" fmla="*/ 0 w 897"/>
                    <a:gd name="T21" fmla="*/ 1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7"/>
                    <a:gd name="T34" fmla="*/ 0 h 338"/>
                    <a:gd name="T35" fmla="*/ 897 w 897"/>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7" h="338">
                      <a:moveTo>
                        <a:pt x="16" y="338"/>
                      </a:moveTo>
                      <a:lnTo>
                        <a:pt x="8" y="334"/>
                      </a:lnTo>
                      <a:lnTo>
                        <a:pt x="2" y="330"/>
                      </a:lnTo>
                      <a:lnTo>
                        <a:pt x="0" y="322"/>
                      </a:lnTo>
                      <a:lnTo>
                        <a:pt x="0" y="314"/>
                      </a:lnTo>
                      <a:lnTo>
                        <a:pt x="2" y="303"/>
                      </a:lnTo>
                      <a:lnTo>
                        <a:pt x="6" y="298"/>
                      </a:lnTo>
                      <a:lnTo>
                        <a:pt x="14" y="292"/>
                      </a:lnTo>
                      <a:lnTo>
                        <a:pt x="862" y="0"/>
                      </a:lnTo>
                      <a:lnTo>
                        <a:pt x="897" y="222"/>
                      </a:lnTo>
                      <a:lnTo>
                        <a:pt x="16" y="3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9" name="Freeform 130">
                  <a:extLst>
                    <a:ext uri="{FF2B5EF4-FFF2-40B4-BE49-F238E27FC236}">
                      <a16:creationId xmlns:a16="http://schemas.microsoft.com/office/drawing/2014/main" id="{CF62D506-BF27-440B-B467-8B05A8B3CD72}"/>
                    </a:ext>
                  </a:extLst>
                </p:cNvPr>
                <p:cNvSpPr>
                  <a:spLocks/>
                </p:cNvSpPr>
                <p:nvPr/>
              </p:nvSpPr>
              <p:spPr bwMode="auto">
                <a:xfrm>
                  <a:off x="1274" y="2411"/>
                  <a:ext cx="130" cy="85"/>
                </a:xfrm>
                <a:custGeom>
                  <a:avLst/>
                  <a:gdLst>
                    <a:gd name="T0" fmla="*/ 0 w 261"/>
                    <a:gd name="T1" fmla="*/ 1 h 169"/>
                    <a:gd name="T2" fmla="*/ 0 w 261"/>
                    <a:gd name="T3" fmla="*/ 1 h 169"/>
                    <a:gd name="T4" fmla="*/ 0 w 261"/>
                    <a:gd name="T5" fmla="*/ 1 h 169"/>
                    <a:gd name="T6" fmla="*/ 0 w 261"/>
                    <a:gd name="T7" fmla="*/ 1 h 169"/>
                    <a:gd name="T8" fmla="*/ 0 w 261"/>
                    <a:gd name="T9" fmla="*/ 1 h 169"/>
                    <a:gd name="T10" fmla="*/ 0 w 261"/>
                    <a:gd name="T11" fmla="*/ 0 h 169"/>
                    <a:gd name="T12" fmla="*/ 0 w 261"/>
                    <a:gd name="T13" fmla="*/ 1 h 169"/>
                    <a:gd name="T14" fmla="*/ 0 60000 65536"/>
                    <a:gd name="T15" fmla="*/ 0 60000 65536"/>
                    <a:gd name="T16" fmla="*/ 0 60000 65536"/>
                    <a:gd name="T17" fmla="*/ 0 60000 65536"/>
                    <a:gd name="T18" fmla="*/ 0 60000 65536"/>
                    <a:gd name="T19" fmla="*/ 0 60000 65536"/>
                    <a:gd name="T20" fmla="*/ 0 60000 65536"/>
                    <a:gd name="T21" fmla="*/ 0 w 261"/>
                    <a:gd name="T22" fmla="*/ 0 h 169"/>
                    <a:gd name="T23" fmla="*/ 261 w 261"/>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1" h="169">
                      <a:moveTo>
                        <a:pt x="261" y="163"/>
                      </a:moveTo>
                      <a:lnTo>
                        <a:pt x="241" y="169"/>
                      </a:lnTo>
                      <a:lnTo>
                        <a:pt x="124" y="37"/>
                      </a:lnTo>
                      <a:lnTo>
                        <a:pt x="0" y="60"/>
                      </a:lnTo>
                      <a:lnTo>
                        <a:pt x="16" y="38"/>
                      </a:lnTo>
                      <a:lnTo>
                        <a:pt x="143" y="0"/>
                      </a:lnTo>
                      <a:lnTo>
                        <a:pt x="261" y="16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0" name="Freeform 131">
                  <a:extLst>
                    <a:ext uri="{FF2B5EF4-FFF2-40B4-BE49-F238E27FC236}">
                      <a16:creationId xmlns:a16="http://schemas.microsoft.com/office/drawing/2014/main" id="{094FC5A9-E900-423A-A2BF-6A0B190C3598}"/>
                    </a:ext>
                  </a:extLst>
                </p:cNvPr>
                <p:cNvSpPr>
                  <a:spLocks/>
                </p:cNvSpPr>
                <p:nvPr/>
              </p:nvSpPr>
              <p:spPr bwMode="auto">
                <a:xfrm>
                  <a:off x="1261" y="2403"/>
                  <a:ext cx="126" cy="123"/>
                </a:xfrm>
                <a:custGeom>
                  <a:avLst/>
                  <a:gdLst>
                    <a:gd name="T0" fmla="*/ 1 w 252"/>
                    <a:gd name="T1" fmla="*/ 0 h 247"/>
                    <a:gd name="T2" fmla="*/ 1 w 252"/>
                    <a:gd name="T3" fmla="*/ 0 h 247"/>
                    <a:gd name="T4" fmla="*/ 1 w 252"/>
                    <a:gd name="T5" fmla="*/ 0 h 247"/>
                    <a:gd name="T6" fmla="*/ 1 w 252"/>
                    <a:gd name="T7" fmla="*/ 0 h 247"/>
                    <a:gd name="T8" fmla="*/ 1 w 252"/>
                    <a:gd name="T9" fmla="*/ 0 h 247"/>
                    <a:gd name="T10" fmla="*/ 1 w 252"/>
                    <a:gd name="T11" fmla="*/ 0 h 247"/>
                    <a:gd name="T12" fmla="*/ 1 w 252"/>
                    <a:gd name="T13" fmla="*/ 0 h 247"/>
                    <a:gd name="T14" fmla="*/ 0 w 252"/>
                    <a:gd name="T15" fmla="*/ 0 h 247"/>
                    <a:gd name="T16" fmla="*/ 1 w 252"/>
                    <a:gd name="T17" fmla="*/ 0 h 247"/>
                    <a:gd name="T18" fmla="*/ 1 w 252"/>
                    <a:gd name="T19" fmla="*/ 0 h 247"/>
                    <a:gd name="T20" fmla="*/ 1 w 252"/>
                    <a:gd name="T21" fmla="*/ 0 h 247"/>
                    <a:gd name="T22" fmla="*/ 1 w 252"/>
                    <a:gd name="T23" fmla="*/ 0 h 247"/>
                    <a:gd name="T24" fmla="*/ 1 w 252"/>
                    <a:gd name="T25" fmla="*/ 0 h 247"/>
                    <a:gd name="T26" fmla="*/ 1 w 252"/>
                    <a:gd name="T27" fmla="*/ 0 h 247"/>
                    <a:gd name="T28" fmla="*/ 1 w 252"/>
                    <a:gd name="T29" fmla="*/ 0 h 247"/>
                    <a:gd name="T30" fmla="*/ 1 w 252"/>
                    <a:gd name="T31" fmla="*/ 0 h 247"/>
                    <a:gd name="T32" fmla="*/ 1 w 252"/>
                    <a:gd name="T33" fmla="*/ 0 h 247"/>
                    <a:gd name="T34" fmla="*/ 1 w 252"/>
                    <a:gd name="T35" fmla="*/ 0 h 247"/>
                    <a:gd name="T36" fmla="*/ 1 w 252"/>
                    <a:gd name="T37" fmla="*/ 0 h 247"/>
                    <a:gd name="T38" fmla="*/ 1 w 252"/>
                    <a:gd name="T39" fmla="*/ 0 h 247"/>
                    <a:gd name="T40" fmla="*/ 1 w 252"/>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2"/>
                    <a:gd name="T64" fmla="*/ 0 h 247"/>
                    <a:gd name="T65" fmla="*/ 252 w 252"/>
                    <a:gd name="T66" fmla="*/ 247 h 2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2" h="247">
                      <a:moveTo>
                        <a:pt x="178" y="0"/>
                      </a:moveTo>
                      <a:lnTo>
                        <a:pt x="47" y="47"/>
                      </a:lnTo>
                      <a:lnTo>
                        <a:pt x="35" y="56"/>
                      </a:lnTo>
                      <a:lnTo>
                        <a:pt x="22" y="71"/>
                      </a:lnTo>
                      <a:lnTo>
                        <a:pt x="14" y="86"/>
                      </a:lnTo>
                      <a:lnTo>
                        <a:pt x="7" y="101"/>
                      </a:lnTo>
                      <a:lnTo>
                        <a:pt x="1" y="122"/>
                      </a:lnTo>
                      <a:lnTo>
                        <a:pt x="0" y="141"/>
                      </a:lnTo>
                      <a:lnTo>
                        <a:pt x="5" y="166"/>
                      </a:lnTo>
                      <a:lnTo>
                        <a:pt x="14" y="187"/>
                      </a:lnTo>
                      <a:lnTo>
                        <a:pt x="25" y="206"/>
                      </a:lnTo>
                      <a:lnTo>
                        <a:pt x="38" y="222"/>
                      </a:lnTo>
                      <a:lnTo>
                        <a:pt x="54" y="234"/>
                      </a:lnTo>
                      <a:lnTo>
                        <a:pt x="70" y="241"/>
                      </a:lnTo>
                      <a:lnTo>
                        <a:pt x="86" y="247"/>
                      </a:lnTo>
                      <a:lnTo>
                        <a:pt x="252" y="227"/>
                      </a:lnTo>
                      <a:lnTo>
                        <a:pt x="154" y="46"/>
                      </a:lnTo>
                      <a:lnTo>
                        <a:pt x="34" y="70"/>
                      </a:lnTo>
                      <a:lnTo>
                        <a:pt x="44" y="55"/>
                      </a:lnTo>
                      <a:lnTo>
                        <a:pt x="161" y="23"/>
                      </a:lnTo>
                      <a:lnTo>
                        <a:pt x="17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1" name="Freeform 132">
                  <a:extLst>
                    <a:ext uri="{FF2B5EF4-FFF2-40B4-BE49-F238E27FC236}">
                      <a16:creationId xmlns:a16="http://schemas.microsoft.com/office/drawing/2014/main" id="{3DC964EA-2013-42BC-B6BD-1789965186F1}"/>
                    </a:ext>
                  </a:extLst>
                </p:cNvPr>
                <p:cNvSpPr>
                  <a:spLocks/>
                </p:cNvSpPr>
                <p:nvPr/>
              </p:nvSpPr>
              <p:spPr bwMode="auto">
                <a:xfrm>
                  <a:off x="1337" y="2425"/>
                  <a:ext cx="63" cy="92"/>
                </a:xfrm>
                <a:custGeom>
                  <a:avLst/>
                  <a:gdLst>
                    <a:gd name="T0" fmla="*/ 1 w 126"/>
                    <a:gd name="T1" fmla="*/ 0 h 183"/>
                    <a:gd name="T2" fmla="*/ 1 w 126"/>
                    <a:gd name="T3" fmla="*/ 1 h 183"/>
                    <a:gd name="T4" fmla="*/ 1 w 126"/>
                    <a:gd name="T5" fmla="*/ 1 h 183"/>
                    <a:gd name="T6" fmla="*/ 1 w 126"/>
                    <a:gd name="T7" fmla="*/ 1 h 183"/>
                    <a:gd name="T8" fmla="*/ 1 w 126"/>
                    <a:gd name="T9" fmla="*/ 1 h 183"/>
                    <a:gd name="T10" fmla="*/ 1 w 126"/>
                    <a:gd name="T11" fmla="*/ 1 h 183"/>
                    <a:gd name="T12" fmla="*/ 1 w 126"/>
                    <a:gd name="T13" fmla="*/ 1 h 183"/>
                    <a:gd name="T14" fmla="*/ 1 w 126"/>
                    <a:gd name="T15" fmla="*/ 1 h 183"/>
                    <a:gd name="T16" fmla="*/ 1 w 126"/>
                    <a:gd name="T17" fmla="*/ 1 h 183"/>
                    <a:gd name="T18" fmla="*/ 1 w 126"/>
                    <a:gd name="T19" fmla="*/ 1 h 183"/>
                    <a:gd name="T20" fmla="*/ 1 w 126"/>
                    <a:gd name="T21" fmla="*/ 1 h 183"/>
                    <a:gd name="T22" fmla="*/ 1 w 126"/>
                    <a:gd name="T23" fmla="*/ 1 h 183"/>
                    <a:gd name="T24" fmla="*/ 1 w 126"/>
                    <a:gd name="T25" fmla="*/ 1 h 183"/>
                    <a:gd name="T26" fmla="*/ 1 w 126"/>
                    <a:gd name="T27" fmla="*/ 1 h 183"/>
                    <a:gd name="T28" fmla="*/ 1 w 126"/>
                    <a:gd name="T29" fmla="*/ 1 h 183"/>
                    <a:gd name="T30" fmla="*/ 1 w 126"/>
                    <a:gd name="T31" fmla="*/ 1 h 183"/>
                    <a:gd name="T32" fmla="*/ 0 w 126"/>
                    <a:gd name="T33" fmla="*/ 1 h 183"/>
                    <a:gd name="T34" fmla="*/ 1 w 126"/>
                    <a:gd name="T35" fmla="*/ 1 h 183"/>
                    <a:gd name="T36" fmla="*/ 1 w 126"/>
                    <a:gd name="T37" fmla="*/ 0 h 1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83"/>
                    <a:gd name="T59" fmla="*/ 126 w 126"/>
                    <a:gd name="T60" fmla="*/ 183 h 1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83">
                      <a:moveTo>
                        <a:pt x="4" y="0"/>
                      </a:moveTo>
                      <a:lnTo>
                        <a:pt x="126" y="150"/>
                      </a:lnTo>
                      <a:lnTo>
                        <a:pt x="118" y="164"/>
                      </a:lnTo>
                      <a:lnTo>
                        <a:pt x="109" y="178"/>
                      </a:lnTo>
                      <a:lnTo>
                        <a:pt x="99" y="183"/>
                      </a:lnTo>
                      <a:lnTo>
                        <a:pt x="88" y="182"/>
                      </a:lnTo>
                      <a:lnTo>
                        <a:pt x="74" y="173"/>
                      </a:lnTo>
                      <a:lnTo>
                        <a:pt x="60" y="163"/>
                      </a:lnTo>
                      <a:lnTo>
                        <a:pt x="49" y="151"/>
                      </a:lnTo>
                      <a:lnTo>
                        <a:pt x="38" y="138"/>
                      </a:lnTo>
                      <a:lnTo>
                        <a:pt x="32" y="126"/>
                      </a:lnTo>
                      <a:lnTo>
                        <a:pt x="21" y="110"/>
                      </a:lnTo>
                      <a:lnTo>
                        <a:pt x="13" y="94"/>
                      </a:lnTo>
                      <a:lnTo>
                        <a:pt x="8" y="76"/>
                      </a:lnTo>
                      <a:lnTo>
                        <a:pt x="3" y="56"/>
                      </a:lnTo>
                      <a:lnTo>
                        <a:pt x="1" y="40"/>
                      </a:lnTo>
                      <a:lnTo>
                        <a:pt x="0" y="25"/>
                      </a:lnTo>
                      <a:lnTo>
                        <a:pt x="1" y="11"/>
                      </a:lnTo>
                      <a:lnTo>
                        <a:pt x="4"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2" name="Freeform 133">
                  <a:extLst>
                    <a:ext uri="{FF2B5EF4-FFF2-40B4-BE49-F238E27FC236}">
                      <a16:creationId xmlns:a16="http://schemas.microsoft.com/office/drawing/2014/main" id="{C7766800-2B74-48BB-AB41-3AB33EC8267E}"/>
                    </a:ext>
                  </a:extLst>
                </p:cNvPr>
                <p:cNvSpPr>
                  <a:spLocks/>
                </p:cNvSpPr>
                <p:nvPr/>
              </p:nvSpPr>
              <p:spPr bwMode="auto">
                <a:xfrm>
                  <a:off x="1342" y="2401"/>
                  <a:ext cx="68" cy="92"/>
                </a:xfrm>
                <a:custGeom>
                  <a:avLst/>
                  <a:gdLst>
                    <a:gd name="T0" fmla="*/ 0 w 136"/>
                    <a:gd name="T1" fmla="*/ 1 h 182"/>
                    <a:gd name="T2" fmla="*/ 1 w 136"/>
                    <a:gd name="T3" fmla="*/ 1 h 182"/>
                    <a:gd name="T4" fmla="*/ 1 w 136"/>
                    <a:gd name="T5" fmla="*/ 1 h 182"/>
                    <a:gd name="T6" fmla="*/ 1 w 136"/>
                    <a:gd name="T7" fmla="*/ 1 h 182"/>
                    <a:gd name="T8" fmla="*/ 1 w 136"/>
                    <a:gd name="T9" fmla="*/ 1 h 182"/>
                    <a:gd name="T10" fmla="*/ 1 w 136"/>
                    <a:gd name="T11" fmla="*/ 1 h 182"/>
                    <a:gd name="T12" fmla="*/ 1 w 136"/>
                    <a:gd name="T13" fmla="*/ 1 h 182"/>
                    <a:gd name="T14" fmla="*/ 1 w 136"/>
                    <a:gd name="T15" fmla="*/ 1 h 182"/>
                    <a:gd name="T16" fmla="*/ 1 w 136"/>
                    <a:gd name="T17" fmla="*/ 1 h 182"/>
                    <a:gd name="T18" fmla="*/ 1 w 136"/>
                    <a:gd name="T19" fmla="*/ 1 h 182"/>
                    <a:gd name="T20" fmla="*/ 1 w 136"/>
                    <a:gd name="T21" fmla="*/ 1 h 182"/>
                    <a:gd name="T22" fmla="*/ 1 w 136"/>
                    <a:gd name="T23" fmla="*/ 1 h 182"/>
                    <a:gd name="T24" fmla="*/ 1 w 136"/>
                    <a:gd name="T25" fmla="*/ 1 h 182"/>
                    <a:gd name="T26" fmla="*/ 1 w 136"/>
                    <a:gd name="T27" fmla="*/ 0 h 182"/>
                    <a:gd name="T28" fmla="*/ 1 w 136"/>
                    <a:gd name="T29" fmla="*/ 1 h 182"/>
                    <a:gd name="T30" fmla="*/ 1 w 136"/>
                    <a:gd name="T31" fmla="*/ 1 h 182"/>
                    <a:gd name="T32" fmla="*/ 0 w 136"/>
                    <a:gd name="T33" fmla="*/ 1 h 1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6"/>
                    <a:gd name="T52" fmla="*/ 0 h 182"/>
                    <a:gd name="T53" fmla="*/ 136 w 136"/>
                    <a:gd name="T54" fmla="*/ 182 h 1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6" h="182">
                      <a:moveTo>
                        <a:pt x="0" y="25"/>
                      </a:moveTo>
                      <a:lnTo>
                        <a:pt x="124" y="182"/>
                      </a:lnTo>
                      <a:lnTo>
                        <a:pt x="129" y="168"/>
                      </a:lnTo>
                      <a:lnTo>
                        <a:pt x="135" y="144"/>
                      </a:lnTo>
                      <a:lnTo>
                        <a:pt x="136" y="126"/>
                      </a:lnTo>
                      <a:lnTo>
                        <a:pt x="135" y="110"/>
                      </a:lnTo>
                      <a:lnTo>
                        <a:pt x="130" y="89"/>
                      </a:lnTo>
                      <a:lnTo>
                        <a:pt x="122" y="72"/>
                      </a:lnTo>
                      <a:lnTo>
                        <a:pt x="111" y="53"/>
                      </a:lnTo>
                      <a:lnTo>
                        <a:pt x="99" y="37"/>
                      </a:lnTo>
                      <a:lnTo>
                        <a:pt x="81" y="21"/>
                      </a:lnTo>
                      <a:lnTo>
                        <a:pt x="64" y="11"/>
                      </a:lnTo>
                      <a:lnTo>
                        <a:pt x="46" y="2"/>
                      </a:lnTo>
                      <a:lnTo>
                        <a:pt x="28" y="0"/>
                      </a:lnTo>
                      <a:lnTo>
                        <a:pt x="16" y="3"/>
                      </a:lnTo>
                      <a:lnTo>
                        <a:pt x="8" y="13"/>
                      </a:lnTo>
                      <a:lnTo>
                        <a:pt x="0" y="2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3" name="Freeform 134">
                  <a:extLst>
                    <a:ext uri="{FF2B5EF4-FFF2-40B4-BE49-F238E27FC236}">
                      <a16:creationId xmlns:a16="http://schemas.microsoft.com/office/drawing/2014/main" id="{90D5DC1A-223A-4F62-86CC-524AE3344CBC}"/>
                    </a:ext>
                  </a:extLst>
                </p:cNvPr>
                <p:cNvSpPr>
                  <a:spLocks/>
                </p:cNvSpPr>
                <p:nvPr/>
              </p:nvSpPr>
              <p:spPr bwMode="auto">
                <a:xfrm>
                  <a:off x="901" y="2549"/>
                  <a:ext cx="31" cy="30"/>
                </a:xfrm>
                <a:custGeom>
                  <a:avLst/>
                  <a:gdLst>
                    <a:gd name="T0" fmla="*/ 0 w 64"/>
                    <a:gd name="T1" fmla="*/ 0 h 61"/>
                    <a:gd name="T2" fmla="*/ 0 w 64"/>
                    <a:gd name="T3" fmla="*/ 0 h 61"/>
                    <a:gd name="T4" fmla="*/ 0 w 64"/>
                    <a:gd name="T5" fmla="*/ 0 h 61"/>
                    <a:gd name="T6" fmla="*/ 0 w 64"/>
                    <a:gd name="T7" fmla="*/ 0 h 61"/>
                    <a:gd name="T8" fmla="*/ 0 w 64"/>
                    <a:gd name="T9" fmla="*/ 0 h 61"/>
                    <a:gd name="T10" fmla="*/ 0 w 64"/>
                    <a:gd name="T11" fmla="*/ 0 h 61"/>
                    <a:gd name="T12" fmla="*/ 0 w 64"/>
                    <a:gd name="T13" fmla="*/ 0 h 61"/>
                    <a:gd name="T14" fmla="*/ 0 w 64"/>
                    <a:gd name="T15" fmla="*/ 0 h 61"/>
                    <a:gd name="T16" fmla="*/ 0 w 64"/>
                    <a:gd name="T17" fmla="*/ 0 h 61"/>
                    <a:gd name="T18" fmla="*/ 0 w 64"/>
                    <a:gd name="T19" fmla="*/ 0 h 61"/>
                    <a:gd name="T20" fmla="*/ 0 w 64"/>
                    <a:gd name="T21" fmla="*/ 0 h 61"/>
                    <a:gd name="T22" fmla="*/ 0 w 64"/>
                    <a:gd name="T23" fmla="*/ 0 h 61"/>
                    <a:gd name="T24" fmla="*/ 0 w 64"/>
                    <a:gd name="T25" fmla="*/ 0 h 61"/>
                    <a:gd name="T26" fmla="*/ 0 w 64"/>
                    <a:gd name="T27" fmla="*/ 0 h 61"/>
                    <a:gd name="T28" fmla="*/ 0 w 64"/>
                    <a:gd name="T29" fmla="*/ 0 h 61"/>
                    <a:gd name="T30" fmla="*/ 0 w 64"/>
                    <a:gd name="T31" fmla="*/ 0 h 61"/>
                    <a:gd name="T32" fmla="*/ 0 w 64"/>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1"/>
                    <a:gd name="T53" fmla="*/ 64 w 64"/>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1">
                      <a:moveTo>
                        <a:pt x="16" y="61"/>
                      </a:moveTo>
                      <a:lnTo>
                        <a:pt x="8" y="57"/>
                      </a:lnTo>
                      <a:lnTo>
                        <a:pt x="2" y="53"/>
                      </a:lnTo>
                      <a:lnTo>
                        <a:pt x="0" y="46"/>
                      </a:lnTo>
                      <a:lnTo>
                        <a:pt x="0" y="38"/>
                      </a:lnTo>
                      <a:lnTo>
                        <a:pt x="2" y="28"/>
                      </a:lnTo>
                      <a:lnTo>
                        <a:pt x="6" y="22"/>
                      </a:lnTo>
                      <a:lnTo>
                        <a:pt x="14" y="16"/>
                      </a:lnTo>
                      <a:lnTo>
                        <a:pt x="58" y="0"/>
                      </a:lnTo>
                      <a:lnTo>
                        <a:pt x="52" y="7"/>
                      </a:lnTo>
                      <a:lnTo>
                        <a:pt x="48" y="15"/>
                      </a:lnTo>
                      <a:lnTo>
                        <a:pt x="47" y="24"/>
                      </a:lnTo>
                      <a:lnTo>
                        <a:pt x="46" y="31"/>
                      </a:lnTo>
                      <a:lnTo>
                        <a:pt x="48" y="41"/>
                      </a:lnTo>
                      <a:lnTo>
                        <a:pt x="55" y="48"/>
                      </a:lnTo>
                      <a:lnTo>
                        <a:pt x="64" y="54"/>
                      </a:lnTo>
                      <a:lnTo>
                        <a:pt x="16" y="6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623" name="Group 135">
                <a:extLst>
                  <a:ext uri="{FF2B5EF4-FFF2-40B4-BE49-F238E27FC236}">
                    <a16:creationId xmlns:a16="http://schemas.microsoft.com/office/drawing/2014/main" id="{1CCE6FB5-EAD1-4BE8-AB77-057DE73FDB63}"/>
                  </a:ext>
                </a:extLst>
              </p:cNvPr>
              <p:cNvGrpSpPr>
                <a:grpSpLocks/>
              </p:cNvGrpSpPr>
              <p:nvPr/>
            </p:nvGrpSpPr>
            <p:grpSpPr bwMode="auto">
              <a:xfrm>
                <a:off x="1115" y="2318"/>
                <a:ext cx="305" cy="265"/>
                <a:chOff x="1115" y="2318"/>
                <a:chExt cx="305" cy="265"/>
              </a:xfrm>
            </p:grpSpPr>
            <p:sp>
              <p:nvSpPr>
                <p:cNvPr id="23624" name="Freeform 136">
                  <a:extLst>
                    <a:ext uri="{FF2B5EF4-FFF2-40B4-BE49-F238E27FC236}">
                      <a16:creationId xmlns:a16="http://schemas.microsoft.com/office/drawing/2014/main" id="{9502A9F0-4F52-45A3-B5AB-34A283DFA2F8}"/>
                    </a:ext>
                  </a:extLst>
                </p:cNvPr>
                <p:cNvSpPr>
                  <a:spLocks/>
                </p:cNvSpPr>
                <p:nvPr/>
              </p:nvSpPr>
              <p:spPr bwMode="auto">
                <a:xfrm>
                  <a:off x="1116" y="2510"/>
                  <a:ext cx="304" cy="73"/>
                </a:xfrm>
                <a:custGeom>
                  <a:avLst/>
                  <a:gdLst>
                    <a:gd name="T0" fmla="*/ 0 w 607"/>
                    <a:gd name="T1" fmla="*/ 0 h 147"/>
                    <a:gd name="T2" fmla="*/ 1 w 607"/>
                    <a:gd name="T3" fmla="*/ 0 h 147"/>
                    <a:gd name="T4" fmla="*/ 1 w 607"/>
                    <a:gd name="T5" fmla="*/ 0 h 147"/>
                    <a:gd name="T6" fmla="*/ 1 w 607"/>
                    <a:gd name="T7" fmla="*/ 0 h 147"/>
                    <a:gd name="T8" fmla="*/ 1 w 607"/>
                    <a:gd name="T9" fmla="*/ 0 h 147"/>
                    <a:gd name="T10" fmla="*/ 1 w 607"/>
                    <a:gd name="T11" fmla="*/ 0 h 147"/>
                    <a:gd name="T12" fmla="*/ 1 w 607"/>
                    <a:gd name="T13" fmla="*/ 0 h 147"/>
                    <a:gd name="T14" fmla="*/ 1 w 607"/>
                    <a:gd name="T15" fmla="*/ 0 h 147"/>
                    <a:gd name="T16" fmla="*/ 1 w 607"/>
                    <a:gd name="T17" fmla="*/ 0 h 147"/>
                    <a:gd name="T18" fmla="*/ 1 w 607"/>
                    <a:gd name="T19" fmla="*/ 0 h 147"/>
                    <a:gd name="T20" fmla="*/ 0 w 607"/>
                    <a:gd name="T21" fmla="*/ 0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7"/>
                    <a:gd name="T34" fmla="*/ 0 h 147"/>
                    <a:gd name="T35" fmla="*/ 607 w 607"/>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7" h="147">
                      <a:moveTo>
                        <a:pt x="0" y="44"/>
                      </a:moveTo>
                      <a:lnTo>
                        <a:pt x="420" y="0"/>
                      </a:lnTo>
                      <a:lnTo>
                        <a:pt x="607" y="142"/>
                      </a:lnTo>
                      <a:lnTo>
                        <a:pt x="484" y="134"/>
                      </a:lnTo>
                      <a:lnTo>
                        <a:pt x="453" y="127"/>
                      </a:lnTo>
                      <a:lnTo>
                        <a:pt x="472" y="147"/>
                      </a:lnTo>
                      <a:lnTo>
                        <a:pt x="347" y="134"/>
                      </a:lnTo>
                      <a:lnTo>
                        <a:pt x="307" y="120"/>
                      </a:lnTo>
                      <a:lnTo>
                        <a:pt x="326" y="140"/>
                      </a:lnTo>
                      <a:lnTo>
                        <a:pt x="154" y="120"/>
                      </a:lnTo>
                      <a:lnTo>
                        <a:pt x="0" y="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5" name="Freeform 137">
                  <a:extLst>
                    <a:ext uri="{FF2B5EF4-FFF2-40B4-BE49-F238E27FC236}">
                      <a16:creationId xmlns:a16="http://schemas.microsoft.com/office/drawing/2014/main" id="{D83E7B57-EF9B-4692-8EA5-E5F807A9970D}"/>
                    </a:ext>
                  </a:extLst>
                </p:cNvPr>
                <p:cNvSpPr>
                  <a:spLocks/>
                </p:cNvSpPr>
                <p:nvPr/>
              </p:nvSpPr>
              <p:spPr bwMode="auto">
                <a:xfrm>
                  <a:off x="1118" y="2447"/>
                  <a:ext cx="194" cy="61"/>
                </a:xfrm>
                <a:custGeom>
                  <a:avLst/>
                  <a:gdLst>
                    <a:gd name="T0" fmla="*/ 1 w 388"/>
                    <a:gd name="T1" fmla="*/ 1 h 122"/>
                    <a:gd name="T2" fmla="*/ 1 w 388"/>
                    <a:gd name="T3" fmla="*/ 0 h 122"/>
                    <a:gd name="T4" fmla="*/ 1 w 388"/>
                    <a:gd name="T5" fmla="*/ 1 h 122"/>
                    <a:gd name="T6" fmla="*/ 0 w 388"/>
                    <a:gd name="T7" fmla="*/ 1 h 122"/>
                    <a:gd name="T8" fmla="*/ 1 w 388"/>
                    <a:gd name="T9" fmla="*/ 1 h 122"/>
                    <a:gd name="T10" fmla="*/ 0 60000 65536"/>
                    <a:gd name="T11" fmla="*/ 0 60000 65536"/>
                    <a:gd name="T12" fmla="*/ 0 60000 65536"/>
                    <a:gd name="T13" fmla="*/ 0 60000 65536"/>
                    <a:gd name="T14" fmla="*/ 0 60000 65536"/>
                    <a:gd name="T15" fmla="*/ 0 w 388"/>
                    <a:gd name="T16" fmla="*/ 0 h 122"/>
                    <a:gd name="T17" fmla="*/ 388 w 388"/>
                    <a:gd name="T18" fmla="*/ 122 h 122"/>
                  </a:gdLst>
                  <a:ahLst/>
                  <a:cxnLst>
                    <a:cxn ang="T10">
                      <a:pos x="T0" y="T1"/>
                    </a:cxn>
                    <a:cxn ang="T11">
                      <a:pos x="T2" y="T3"/>
                    </a:cxn>
                    <a:cxn ang="T12">
                      <a:pos x="T4" y="T5"/>
                    </a:cxn>
                    <a:cxn ang="T13">
                      <a:pos x="T6" y="T7"/>
                    </a:cxn>
                    <a:cxn ang="T14">
                      <a:pos x="T8" y="T9"/>
                    </a:cxn>
                  </a:cxnLst>
                  <a:rect l="T15" t="T16" r="T17" b="T18"/>
                  <a:pathLst>
                    <a:path w="388" h="122">
                      <a:moveTo>
                        <a:pt x="50" y="92"/>
                      </a:moveTo>
                      <a:lnTo>
                        <a:pt x="388" y="0"/>
                      </a:lnTo>
                      <a:lnTo>
                        <a:pt x="289" y="56"/>
                      </a:lnTo>
                      <a:lnTo>
                        <a:pt x="0" y="122"/>
                      </a:lnTo>
                      <a:lnTo>
                        <a:pt x="50" y="9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6" name="Freeform 138">
                  <a:extLst>
                    <a:ext uri="{FF2B5EF4-FFF2-40B4-BE49-F238E27FC236}">
                      <a16:creationId xmlns:a16="http://schemas.microsoft.com/office/drawing/2014/main" id="{92A8244F-4F4C-4185-B70A-BEDC9DFBCEB9}"/>
                    </a:ext>
                  </a:extLst>
                </p:cNvPr>
                <p:cNvSpPr>
                  <a:spLocks/>
                </p:cNvSpPr>
                <p:nvPr/>
              </p:nvSpPr>
              <p:spPr bwMode="auto">
                <a:xfrm>
                  <a:off x="1115" y="2318"/>
                  <a:ext cx="251" cy="174"/>
                </a:xfrm>
                <a:custGeom>
                  <a:avLst/>
                  <a:gdLst>
                    <a:gd name="T0" fmla="*/ 0 w 502"/>
                    <a:gd name="T1" fmla="*/ 1 h 348"/>
                    <a:gd name="T2" fmla="*/ 1 w 502"/>
                    <a:gd name="T3" fmla="*/ 1 h 348"/>
                    <a:gd name="T4" fmla="*/ 1 w 502"/>
                    <a:gd name="T5" fmla="*/ 0 h 348"/>
                    <a:gd name="T6" fmla="*/ 1 w 502"/>
                    <a:gd name="T7" fmla="*/ 1 h 348"/>
                    <a:gd name="T8" fmla="*/ 1 w 502"/>
                    <a:gd name="T9" fmla="*/ 1 h 348"/>
                    <a:gd name="T10" fmla="*/ 1 w 502"/>
                    <a:gd name="T11" fmla="*/ 1 h 348"/>
                    <a:gd name="T12" fmla="*/ 1 w 502"/>
                    <a:gd name="T13" fmla="*/ 1 h 348"/>
                    <a:gd name="T14" fmla="*/ 1 w 502"/>
                    <a:gd name="T15" fmla="*/ 1 h 348"/>
                    <a:gd name="T16" fmla="*/ 1 w 502"/>
                    <a:gd name="T17" fmla="*/ 1 h 348"/>
                    <a:gd name="T18" fmla="*/ 0 w 502"/>
                    <a:gd name="T19" fmla="*/ 1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2"/>
                    <a:gd name="T31" fmla="*/ 0 h 348"/>
                    <a:gd name="T32" fmla="*/ 502 w 502"/>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2" h="348">
                      <a:moveTo>
                        <a:pt x="0" y="348"/>
                      </a:moveTo>
                      <a:lnTo>
                        <a:pt x="360" y="224"/>
                      </a:lnTo>
                      <a:lnTo>
                        <a:pt x="502" y="0"/>
                      </a:lnTo>
                      <a:lnTo>
                        <a:pt x="391" y="68"/>
                      </a:lnTo>
                      <a:lnTo>
                        <a:pt x="366" y="92"/>
                      </a:lnTo>
                      <a:lnTo>
                        <a:pt x="366" y="66"/>
                      </a:lnTo>
                      <a:lnTo>
                        <a:pt x="241" y="161"/>
                      </a:lnTo>
                      <a:lnTo>
                        <a:pt x="249" y="134"/>
                      </a:lnTo>
                      <a:lnTo>
                        <a:pt x="113" y="219"/>
                      </a:lnTo>
                      <a:lnTo>
                        <a:pt x="0" y="3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3620" name="Freeform 139">
              <a:extLst>
                <a:ext uri="{FF2B5EF4-FFF2-40B4-BE49-F238E27FC236}">
                  <a16:creationId xmlns:a16="http://schemas.microsoft.com/office/drawing/2014/main" id="{502A5F37-2D52-4A65-806D-B90FA70C3112}"/>
                </a:ext>
              </a:extLst>
            </p:cNvPr>
            <p:cNvSpPr>
              <a:spLocks/>
            </p:cNvSpPr>
            <p:nvPr/>
          </p:nvSpPr>
          <p:spPr bwMode="auto">
            <a:xfrm>
              <a:off x="1049" y="2482"/>
              <a:ext cx="85" cy="76"/>
            </a:xfrm>
            <a:custGeom>
              <a:avLst/>
              <a:gdLst>
                <a:gd name="T0" fmla="*/ 1 w 169"/>
                <a:gd name="T1" fmla="*/ 0 h 151"/>
                <a:gd name="T2" fmla="*/ 1 w 169"/>
                <a:gd name="T3" fmla="*/ 1 h 151"/>
                <a:gd name="T4" fmla="*/ 1 w 169"/>
                <a:gd name="T5" fmla="*/ 1 h 151"/>
                <a:gd name="T6" fmla="*/ 1 w 169"/>
                <a:gd name="T7" fmla="*/ 1 h 151"/>
                <a:gd name="T8" fmla="*/ 1 w 169"/>
                <a:gd name="T9" fmla="*/ 1 h 151"/>
                <a:gd name="T10" fmla="*/ 1 w 169"/>
                <a:gd name="T11" fmla="*/ 1 h 151"/>
                <a:gd name="T12" fmla="*/ 1 w 169"/>
                <a:gd name="T13" fmla="*/ 1 h 151"/>
                <a:gd name="T14" fmla="*/ 1 w 169"/>
                <a:gd name="T15" fmla="*/ 1 h 151"/>
                <a:gd name="T16" fmla="*/ 1 w 169"/>
                <a:gd name="T17" fmla="*/ 1 h 151"/>
                <a:gd name="T18" fmla="*/ 1 w 169"/>
                <a:gd name="T19" fmla="*/ 1 h 151"/>
                <a:gd name="T20" fmla="*/ 1 w 169"/>
                <a:gd name="T21" fmla="*/ 1 h 151"/>
                <a:gd name="T22" fmla="*/ 1 w 169"/>
                <a:gd name="T23" fmla="*/ 1 h 151"/>
                <a:gd name="T24" fmla="*/ 1 w 169"/>
                <a:gd name="T25" fmla="*/ 1 h 151"/>
                <a:gd name="T26" fmla="*/ 1 w 169"/>
                <a:gd name="T27" fmla="*/ 1 h 151"/>
                <a:gd name="T28" fmla="*/ 1 w 169"/>
                <a:gd name="T29" fmla="*/ 1 h 151"/>
                <a:gd name="T30" fmla="*/ 1 w 169"/>
                <a:gd name="T31" fmla="*/ 1 h 151"/>
                <a:gd name="T32" fmla="*/ 0 w 169"/>
                <a:gd name="T33" fmla="*/ 1 h 151"/>
                <a:gd name="T34" fmla="*/ 0 w 169"/>
                <a:gd name="T35" fmla="*/ 1 h 151"/>
                <a:gd name="T36" fmla="*/ 1 w 169"/>
                <a:gd name="T37" fmla="*/ 1 h 151"/>
                <a:gd name="T38" fmla="*/ 1 w 169"/>
                <a:gd name="T39" fmla="*/ 1 h 151"/>
                <a:gd name="T40" fmla="*/ 1 w 169"/>
                <a:gd name="T41" fmla="*/ 1 h 151"/>
                <a:gd name="T42" fmla="*/ 1 w 169"/>
                <a:gd name="T43" fmla="*/ 1 h 151"/>
                <a:gd name="T44" fmla="*/ 1 w 169"/>
                <a:gd name="T45" fmla="*/ 1 h 151"/>
                <a:gd name="T46" fmla="*/ 1 w 169"/>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9"/>
                <a:gd name="T73" fmla="*/ 0 h 151"/>
                <a:gd name="T74" fmla="*/ 169 w 169"/>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9" h="151">
                  <a:moveTo>
                    <a:pt x="149" y="0"/>
                  </a:moveTo>
                  <a:lnTo>
                    <a:pt x="139" y="11"/>
                  </a:lnTo>
                  <a:lnTo>
                    <a:pt x="128" y="28"/>
                  </a:lnTo>
                  <a:lnTo>
                    <a:pt x="123" y="42"/>
                  </a:lnTo>
                  <a:lnTo>
                    <a:pt x="118" y="59"/>
                  </a:lnTo>
                  <a:lnTo>
                    <a:pt x="118" y="75"/>
                  </a:lnTo>
                  <a:lnTo>
                    <a:pt x="123" y="91"/>
                  </a:lnTo>
                  <a:lnTo>
                    <a:pt x="130" y="105"/>
                  </a:lnTo>
                  <a:lnTo>
                    <a:pt x="142" y="116"/>
                  </a:lnTo>
                  <a:lnTo>
                    <a:pt x="156" y="124"/>
                  </a:lnTo>
                  <a:lnTo>
                    <a:pt x="169" y="133"/>
                  </a:lnTo>
                  <a:lnTo>
                    <a:pt x="41" y="151"/>
                  </a:lnTo>
                  <a:lnTo>
                    <a:pt x="27" y="145"/>
                  </a:lnTo>
                  <a:lnTo>
                    <a:pt x="16" y="137"/>
                  </a:lnTo>
                  <a:lnTo>
                    <a:pt x="8" y="126"/>
                  </a:lnTo>
                  <a:lnTo>
                    <a:pt x="3" y="117"/>
                  </a:lnTo>
                  <a:lnTo>
                    <a:pt x="0" y="106"/>
                  </a:lnTo>
                  <a:lnTo>
                    <a:pt x="0" y="91"/>
                  </a:lnTo>
                  <a:lnTo>
                    <a:pt x="3" y="78"/>
                  </a:lnTo>
                  <a:lnTo>
                    <a:pt x="7" y="66"/>
                  </a:lnTo>
                  <a:lnTo>
                    <a:pt x="11" y="57"/>
                  </a:lnTo>
                  <a:lnTo>
                    <a:pt x="18" y="46"/>
                  </a:lnTo>
                  <a:lnTo>
                    <a:pt x="24" y="42"/>
                  </a:lnTo>
                  <a:lnTo>
                    <a:pt x="14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1" name="Freeform 140">
              <a:extLst>
                <a:ext uri="{FF2B5EF4-FFF2-40B4-BE49-F238E27FC236}">
                  <a16:creationId xmlns:a16="http://schemas.microsoft.com/office/drawing/2014/main" id="{6F617604-940E-4E60-A705-DDC991B6D1D2}"/>
                </a:ext>
              </a:extLst>
            </p:cNvPr>
            <p:cNvSpPr>
              <a:spLocks/>
            </p:cNvSpPr>
            <p:nvPr/>
          </p:nvSpPr>
          <p:spPr bwMode="auto">
            <a:xfrm>
              <a:off x="1065" y="2493"/>
              <a:ext cx="36" cy="62"/>
            </a:xfrm>
            <a:custGeom>
              <a:avLst/>
              <a:gdLst>
                <a:gd name="T0" fmla="*/ 1 w 70"/>
                <a:gd name="T1" fmla="*/ 0 h 124"/>
                <a:gd name="T2" fmla="*/ 1 w 70"/>
                <a:gd name="T3" fmla="*/ 1 h 124"/>
                <a:gd name="T4" fmla="*/ 1 w 70"/>
                <a:gd name="T5" fmla="*/ 1 h 124"/>
                <a:gd name="T6" fmla="*/ 1 w 70"/>
                <a:gd name="T7" fmla="*/ 1 h 124"/>
                <a:gd name="T8" fmla="*/ 1 w 70"/>
                <a:gd name="T9" fmla="*/ 1 h 124"/>
                <a:gd name="T10" fmla="*/ 1 w 70"/>
                <a:gd name="T11" fmla="*/ 1 h 124"/>
                <a:gd name="T12" fmla="*/ 1 w 70"/>
                <a:gd name="T13" fmla="*/ 1 h 124"/>
                <a:gd name="T14" fmla="*/ 1 w 70"/>
                <a:gd name="T15" fmla="*/ 1 h 124"/>
                <a:gd name="T16" fmla="*/ 1 w 70"/>
                <a:gd name="T17" fmla="*/ 1 h 124"/>
                <a:gd name="T18" fmla="*/ 1 w 70"/>
                <a:gd name="T19" fmla="*/ 1 h 124"/>
                <a:gd name="T20" fmla="*/ 1 w 70"/>
                <a:gd name="T21" fmla="*/ 1 h 124"/>
                <a:gd name="T22" fmla="*/ 1 w 70"/>
                <a:gd name="T23" fmla="*/ 1 h 124"/>
                <a:gd name="T24" fmla="*/ 1 w 70"/>
                <a:gd name="T25" fmla="*/ 1 h 124"/>
                <a:gd name="T26" fmla="*/ 1 w 70"/>
                <a:gd name="T27" fmla="*/ 1 h 124"/>
                <a:gd name="T28" fmla="*/ 1 w 70"/>
                <a:gd name="T29" fmla="*/ 1 h 124"/>
                <a:gd name="T30" fmla="*/ 1 w 70"/>
                <a:gd name="T31" fmla="*/ 1 h 124"/>
                <a:gd name="T32" fmla="*/ 0 w 70"/>
                <a:gd name="T33" fmla="*/ 1 h 124"/>
                <a:gd name="T34" fmla="*/ 0 w 70"/>
                <a:gd name="T35" fmla="*/ 1 h 124"/>
                <a:gd name="T36" fmla="*/ 1 w 70"/>
                <a:gd name="T37" fmla="*/ 1 h 124"/>
                <a:gd name="T38" fmla="*/ 1 w 70"/>
                <a:gd name="T39" fmla="*/ 1 h 124"/>
                <a:gd name="T40" fmla="*/ 1 w 70"/>
                <a:gd name="T41" fmla="*/ 1 h 124"/>
                <a:gd name="T42" fmla="*/ 1 w 70"/>
                <a:gd name="T43" fmla="*/ 1 h 124"/>
                <a:gd name="T44" fmla="*/ 1 w 70"/>
                <a:gd name="T45" fmla="*/ 1 h 124"/>
                <a:gd name="T46" fmla="*/ 1 w 70"/>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0"/>
                <a:gd name="T73" fmla="*/ 0 h 124"/>
                <a:gd name="T74" fmla="*/ 70 w 70"/>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0" h="124">
                  <a:moveTo>
                    <a:pt x="46" y="0"/>
                  </a:moveTo>
                  <a:lnTo>
                    <a:pt x="38" y="18"/>
                  </a:lnTo>
                  <a:lnTo>
                    <a:pt x="32" y="31"/>
                  </a:lnTo>
                  <a:lnTo>
                    <a:pt x="26" y="47"/>
                  </a:lnTo>
                  <a:lnTo>
                    <a:pt x="23" y="63"/>
                  </a:lnTo>
                  <a:lnTo>
                    <a:pt x="26" y="80"/>
                  </a:lnTo>
                  <a:lnTo>
                    <a:pt x="33" y="92"/>
                  </a:lnTo>
                  <a:lnTo>
                    <a:pt x="43" y="101"/>
                  </a:lnTo>
                  <a:lnTo>
                    <a:pt x="53" y="110"/>
                  </a:lnTo>
                  <a:lnTo>
                    <a:pt x="70" y="121"/>
                  </a:lnTo>
                  <a:lnTo>
                    <a:pt x="46" y="124"/>
                  </a:lnTo>
                  <a:lnTo>
                    <a:pt x="36" y="120"/>
                  </a:lnTo>
                  <a:lnTo>
                    <a:pt x="26" y="115"/>
                  </a:lnTo>
                  <a:lnTo>
                    <a:pt x="16" y="107"/>
                  </a:lnTo>
                  <a:lnTo>
                    <a:pt x="9" y="97"/>
                  </a:lnTo>
                  <a:lnTo>
                    <a:pt x="3" y="88"/>
                  </a:lnTo>
                  <a:lnTo>
                    <a:pt x="0" y="76"/>
                  </a:lnTo>
                  <a:lnTo>
                    <a:pt x="0" y="62"/>
                  </a:lnTo>
                  <a:lnTo>
                    <a:pt x="3" y="48"/>
                  </a:lnTo>
                  <a:lnTo>
                    <a:pt x="8" y="36"/>
                  </a:lnTo>
                  <a:lnTo>
                    <a:pt x="12" y="28"/>
                  </a:lnTo>
                  <a:lnTo>
                    <a:pt x="18" y="19"/>
                  </a:lnTo>
                  <a:lnTo>
                    <a:pt x="25" y="8"/>
                  </a:lnTo>
                  <a:lnTo>
                    <a:pt x="4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755" name="Group 141">
            <a:extLst>
              <a:ext uri="{FF2B5EF4-FFF2-40B4-BE49-F238E27FC236}">
                <a16:creationId xmlns:a16="http://schemas.microsoft.com/office/drawing/2014/main" id="{6AC500D1-3C83-478B-91B5-22E146484A6B}"/>
              </a:ext>
            </a:extLst>
          </p:cNvPr>
          <p:cNvGrpSpPr>
            <a:grpSpLocks/>
          </p:cNvGrpSpPr>
          <p:nvPr/>
        </p:nvGrpSpPr>
        <p:grpSpPr bwMode="auto">
          <a:xfrm>
            <a:off x="4494213" y="1664971"/>
            <a:ext cx="1524000" cy="793750"/>
            <a:chOff x="874" y="2142"/>
            <a:chExt cx="519" cy="404"/>
          </a:xfrm>
        </p:grpSpPr>
        <p:sp>
          <p:nvSpPr>
            <p:cNvPr id="23604" name="Freeform 142">
              <a:extLst>
                <a:ext uri="{FF2B5EF4-FFF2-40B4-BE49-F238E27FC236}">
                  <a16:creationId xmlns:a16="http://schemas.microsoft.com/office/drawing/2014/main" id="{E6D876B2-D0E2-44E9-A830-6F49F53396CE}"/>
                </a:ext>
              </a:extLst>
            </p:cNvPr>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5" name="Freeform 143">
              <a:extLst>
                <a:ext uri="{FF2B5EF4-FFF2-40B4-BE49-F238E27FC236}">
                  <a16:creationId xmlns:a16="http://schemas.microsoft.com/office/drawing/2014/main" id="{B7303B61-11C7-4D76-92CD-86DFA1F7336F}"/>
                </a:ext>
              </a:extLst>
            </p:cNvPr>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6" name="Freeform 144">
              <a:extLst>
                <a:ext uri="{FF2B5EF4-FFF2-40B4-BE49-F238E27FC236}">
                  <a16:creationId xmlns:a16="http://schemas.microsoft.com/office/drawing/2014/main" id="{9A6EDF66-37D0-4512-A6AD-AC56893973E7}"/>
                </a:ext>
              </a:extLst>
            </p:cNvPr>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607" name="Group 145">
              <a:extLst>
                <a:ext uri="{FF2B5EF4-FFF2-40B4-BE49-F238E27FC236}">
                  <a16:creationId xmlns:a16="http://schemas.microsoft.com/office/drawing/2014/main" id="{4967783C-4DC0-4ACA-B4BA-1EEB118C1701}"/>
                </a:ext>
              </a:extLst>
            </p:cNvPr>
            <p:cNvGrpSpPr>
              <a:grpSpLocks/>
            </p:cNvGrpSpPr>
            <p:nvPr/>
          </p:nvGrpSpPr>
          <p:grpSpPr bwMode="auto">
            <a:xfrm>
              <a:off x="893" y="2142"/>
              <a:ext cx="500" cy="385"/>
              <a:chOff x="893" y="2142"/>
              <a:chExt cx="500" cy="385"/>
            </a:xfrm>
          </p:grpSpPr>
          <p:sp>
            <p:nvSpPr>
              <p:cNvPr id="23608" name="Freeform 146">
                <a:extLst>
                  <a:ext uri="{FF2B5EF4-FFF2-40B4-BE49-F238E27FC236}">
                    <a16:creationId xmlns:a16="http://schemas.microsoft.com/office/drawing/2014/main" id="{CDC944C6-304E-42C2-9384-06FA3BB83E45}"/>
                  </a:ext>
                </a:extLst>
              </p:cNvPr>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9" name="Freeform 147">
                <a:extLst>
                  <a:ext uri="{FF2B5EF4-FFF2-40B4-BE49-F238E27FC236}">
                    <a16:creationId xmlns:a16="http://schemas.microsoft.com/office/drawing/2014/main" id="{1217B9C7-5803-4815-B073-6D198CF57003}"/>
                  </a:ext>
                </a:extLst>
              </p:cNvPr>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0" name="Freeform 148">
                <a:extLst>
                  <a:ext uri="{FF2B5EF4-FFF2-40B4-BE49-F238E27FC236}">
                    <a16:creationId xmlns:a16="http://schemas.microsoft.com/office/drawing/2014/main" id="{3C571F83-DD75-4812-9618-D0CB9534B0B1}"/>
                  </a:ext>
                </a:extLst>
              </p:cNvPr>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1" name="Freeform 149">
                <a:extLst>
                  <a:ext uri="{FF2B5EF4-FFF2-40B4-BE49-F238E27FC236}">
                    <a16:creationId xmlns:a16="http://schemas.microsoft.com/office/drawing/2014/main" id="{737792E2-68D3-4C81-AE08-90FAB46999F0}"/>
                  </a:ext>
                </a:extLst>
              </p:cNvPr>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2" name="Freeform 150">
                <a:extLst>
                  <a:ext uri="{FF2B5EF4-FFF2-40B4-BE49-F238E27FC236}">
                    <a16:creationId xmlns:a16="http://schemas.microsoft.com/office/drawing/2014/main" id="{AE164A98-C30F-4EA3-9B34-B2F921792EB7}"/>
                  </a:ext>
                </a:extLst>
              </p:cNvPr>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3" name="Freeform 151">
                <a:extLst>
                  <a:ext uri="{FF2B5EF4-FFF2-40B4-BE49-F238E27FC236}">
                    <a16:creationId xmlns:a16="http://schemas.microsoft.com/office/drawing/2014/main" id="{F90F565F-E522-4DFD-97EB-CC3BEE819726}"/>
                  </a:ext>
                </a:extLst>
              </p:cNvPr>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4" name="Freeform 152">
                <a:extLst>
                  <a:ext uri="{FF2B5EF4-FFF2-40B4-BE49-F238E27FC236}">
                    <a16:creationId xmlns:a16="http://schemas.microsoft.com/office/drawing/2014/main" id="{5AD42D2F-51B0-4441-ADB5-C47FDCDA9ACF}"/>
                  </a:ext>
                </a:extLst>
              </p:cNvPr>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5" name="Freeform 153">
                <a:extLst>
                  <a:ext uri="{FF2B5EF4-FFF2-40B4-BE49-F238E27FC236}">
                    <a16:creationId xmlns:a16="http://schemas.microsoft.com/office/drawing/2014/main" id="{ECDD81F7-8FF6-4037-B0A9-D3E0E60E03A6}"/>
                  </a:ext>
                </a:extLst>
              </p:cNvPr>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6" name="Freeform 154">
                <a:extLst>
                  <a:ext uri="{FF2B5EF4-FFF2-40B4-BE49-F238E27FC236}">
                    <a16:creationId xmlns:a16="http://schemas.microsoft.com/office/drawing/2014/main" id="{C94C7122-8449-4E3A-938E-5129E7B03AF1}"/>
                  </a:ext>
                </a:extLst>
              </p:cNvPr>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7" name="Freeform 155">
                <a:extLst>
                  <a:ext uri="{FF2B5EF4-FFF2-40B4-BE49-F238E27FC236}">
                    <a16:creationId xmlns:a16="http://schemas.microsoft.com/office/drawing/2014/main" id="{668AB3CC-6C37-4B43-9E86-55762CF34541}"/>
                  </a:ext>
                </a:extLst>
              </p:cNvPr>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8" name="Freeform 156">
                <a:extLst>
                  <a:ext uri="{FF2B5EF4-FFF2-40B4-BE49-F238E27FC236}">
                    <a16:creationId xmlns:a16="http://schemas.microsoft.com/office/drawing/2014/main" id="{5998FDFF-2FC2-4BE9-8BAC-CD8638004F55}"/>
                  </a:ext>
                </a:extLst>
              </p:cNvPr>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72" name="Text Box 157">
            <a:extLst>
              <a:ext uri="{FF2B5EF4-FFF2-40B4-BE49-F238E27FC236}">
                <a16:creationId xmlns:a16="http://schemas.microsoft.com/office/drawing/2014/main" id="{0FCD84B4-AE58-4187-A69D-FA785A5258B8}"/>
              </a:ext>
            </a:extLst>
          </p:cNvPr>
          <p:cNvSpPr txBox="1">
            <a:spLocks noChangeArrowheads="1"/>
          </p:cNvSpPr>
          <p:nvPr/>
        </p:nvSpPr>
        <p:spPr bwMode="auto">
          <a:xfrm>
            <a:off x="530225" y="4343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dirty="0" err="1"/>
              <a:t>Akurasi</a:t>
            </a:r>
            <a:endParaRPr lang="en-US" altLang="en-US" dirty="0"/>
          </a:p>
        </p:txBody>
      </p:sp>
      <p:sp>
        <p:nvSpPr>
          <p:cNvPr id="473" name="Text Box 158">
            <a:extLst>
              <a:ext uri="{FF2B5EF4-FFF2-40B4-BE49-F238E27FC236}">
                <a16:creationId xmlns:a16="http://schemas.microsoft.com/office/drawing/2014/main" id="{C276022A-D1AF-43DC-9300-244222FD0871}"/>
              </a:ext>
            </a:extLst>
          </p:cNvPr>
          <p:cNvSpPr txBox="1">
            <a:spLocks noChangeArrowheads="1"/>
          </p:cNvSpPr>
          <p:nvPr/>
        </p:nvSpPr>
        <p:spPr bwMode="auto">
          <a:xfrm>
            <a:off x="3579813" y="4343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dirty="0" err="1"/>
              <a:t>Presisi</a:t>
            </a:r>
            <a:endParaRPr lang="en-US" altLang="en-US" dirty="0"/>
          </a:p>
        </p:txBody>
      </p:sp>
      <p:sp>
        <p:nvSpPr>
          <p:cNvPr id="474" name="Text Box 159">
            <a:extLst>
              <a:ext uri="{FF2B5EF4-FFF2-40B4-BE49-F238E27FC236}">
                <a16:creationId xmlns:a16="http://schemas.microsoft.com/office/drawing/2014/main" id="{E9269D7B-E84B-4DCB-9FF2-D77C8B44A396}"/>
              </a:ext>
            </a:extLst>
          </p:cNvPr>
          <p:cNvSpPr txBox="1">
            <a:spLocks noChangeArrowheads="1"/>
          </p:cNvSpPr>
          <p:nvPr/>
        </p:nvSpPr>
        <p:spPr bwMode="auto">
          <a:xfrm>
            <a:off x="6397624" y="4343400"/>
            <a:ext cx="2746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dirty="0" err="1"/>
              <a:t>Akurasi</a:t>
            </a:r>
            <a:r>
              <a:rPr lang="en-US" altLang="en-US" dirty="0"/>
              <a:t> &amp; </a:t>
            </a:r>
            <a:r>
              <a:rPr lang="en-US" altLang="en-US" dirty="0" err="1"/>
              <a:t>Presisi</a:t>
            </a:r>
            <a:endParaRPr lang="en-US" altLang="en-US" dirty="0"/>
          </a:p>
        </p:txBody>
      </p:sp>
      <p:grpSp>
        <p:nvGrpSpPr>
          <p:cNvPr id="23757" name="Group 160">
            <a:extLst>
              <a:ext uri="{FF2B5EF4-FFF2-40B4-BE49-F238E27FC236}">
                <a16:creationId xmlns:a16="http://schemas.microsoft.com/office/drawing/2014/main" id="{5D82AB0E-F95E-46FB-9433-F1367BD77105}"/>
              </a:ext>
            </a:extLst>
          </p:cNvPr>
          <p:cNvGrpSpPr>
            <a:grpSpLocks/>
          </p:cNvGrpSpPr>
          <p:nvPr/>
        </p:nvGrpSpPr>
        <p:grpSpPr bwMode="auto">
          <a:xfrm>
            <a:off x="4570413" y="1741171"/>
            <a:ext cx="1524000" cy="793750"/>
            <a:chOff x="874" y="2142"/>
            <a:chExt cx="519" cy="404"/>
          </a:xfrm>
        </p:grpSpPr>
        <p:sp>
          <p:nvSpPr>
            <p:cNvPr id="23589" name="Freeform 161">
              <a:extLst>
                <a:ext uri="{FF2B5EF4-FFF2-40B4-BE49-F238E27FC236}">
                  <a16:creationId xmlns:a16="http://schemas.microsoft.com/office/drawing/2014/main" id="{1F454ED9-EDE3-40C7-AC44-282AC26C7640}"/>
                </a:ext>
              </a:extLst>
            </p:cNvPr>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0" name="Freeform 162">
              <a:extLst>
                <a:ext uri="{FF2B5EF4-FFF2-40B4-BE49-F238E27FC236}">
                  <a16:creationId xmlns:a16="http://schemas.microsoft.com/office/drawing/2014/main" id="{BBC3AB9A-17AC-4F99-9C1E-8727A1CEA695}"/>
                </a:ext>
              </a:extLst>
            </p:cNvPr>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1" name="Freeform 163">
              <a:extLst>
                <a:ext uri="{FF2B5EF4-FFF2-40B4-BE49-F238E27FC236}">
                  <a16:creationId xmlns:a16="http://schemas.microsoft.com/office/drawing/2014/main" id="{D3A87160-F840-4FE4-AA36-623B603B9EC7}"/>
                </a:ext>
              </a:extLst>
            </p:cNvPr>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592" name="Group 164">
              <a:extLst>
                <a:ext uri="{FF2B5EF4-FFF2-40B4-BE49-F238E27FC236}">
                  <a16:creationId xmlns:a16="http://schemas.microsoft.com/office/drawing/2014/main" id="{BB85A2DB-6DFC-47E4-99E7-456F124E6A5D}"/>
                </a:ext>
              </a:extLst>
            </p:cNvPr>
            <p:cNvGrpSpPr>
              <a:grpSpLocks/>
            </p:cNvGrpSpPr>
            <p:nvPr/>
          </p:nvGrpSpPr>
          <p:grpSpPr bwMode="auto">
            <a:xfrm>
              <a:off x="893" y="2142"/>
              <a:ext cx="500" cy="385"/>
              <a:chOff x="893" y="2142"/>
              <a:chExt cx="500" cy="385"/>
            </a:xfrm>
          </p:grpSpPr>
          <p:sp>
            <p:nvSpPr>
              <p:cNvPr id="23593" name="Freeform 165">
                <a:extLst>
                  <a:ext uri="{FF2B5EF4-FFF2-40B4-BE49-F238E27FC236}">
                    <a16:creationId xmlns:a16="http://schemas.microsoft.com/office/drawing/2014/main" id="{AEDEDCA3-22D9-432C-BA6A-87DBEA1DF571}"/>
                  </a:ext>
                </a:extLst>
              </p:cNvPr>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4" name="Freeform 166">
                <a:extLst>
                  <a:ext uri="{FF2B5EF4-FFF2-40B4-BE49-F238E27FC236}">
                    <a16:creationId xmlns:a16="http://schemas.microsoft.com/office/drawing/2014/main" id="{6A7402F1-1B81-4B4F-95D7-D769FDD1A105}"/>
                  </a:ext>
                </a:extLst>
              </p:cNvPr>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5" name="Freeform 167">
                <a:extLst>
                  <a:ext uri="{FF2B5EF4-FFF2-40B4-BE49-F238E27FC236}">
                    <a16:creationId xmlns:a16="http://schemas.microsoft.com/office/drawing/2014/main" id="{29CDE42A-5EDF-4CF2-9C11-F4CEE613A76D}"/>
                  </a:ext>
                </a:extLst>
              </p:cNvPr>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6" name="Freeform 168">
                <a:extLst>
                  <a:ext uri="{FF2B5EF4-FFF2-40B4-BE49-F238E27FC236}">
                    <a16:creationId xmlns:a16="http://schemas.microsoft.com/office/drawing/2014/main" id="{DD0497A8-DCE0-47A5-9DD2-025373868AF3}"/>
                  </a:ext>
                </a:extLst>
              </p:cNvPr>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7" name="Freeform 169">
                <a:extLst>
                  <a:ext uri="{FF2B5EF4-FFF2-40B4-BE49-F238E27FC236}">
                    <a16:creationId xmlns:a16="http://schemas.microsoft.com/office/drawing/2014/main" id="{E1355883-CFA3-4428-886A-EA19F3CA90C8}"/>
                  </a:ext>
                </a:extLst>
              </p:cNvPr>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8" name="Freeform 170">
                <a:extLst>
                  <a:ext uri="{FF2B5EF4-FFF2-40B4-BE49-F238E27FC236}">
                    <a16:creationId xmlns:a16="http://schemas.microsoft.com/office/drawing/2014/main" id="{FB62D713-F948-4F4C-BCF6-929B2CD13D7F}"/>
                  </a:ext>
                </a:extLst>
              </p:cNvPr>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9" name="Freeform 171">
                <a:extLst>
                  <a:ext uri="{FF2B5EF4-FFF2-40B4-BE49-F238E27FC236}">
                    <a16:creationId xmlns:a16="http://schemas.microsoft.com/office/drawing/2014/main" id="{193C28A8-D205-4935-814A-534F520A07F6}"/>
                  </a:ext>
                </a:extLst>
              </p:cNvPr>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0" name="Freeform 172">
                <a:extLst>
                  <a:ext uri="{FF2B5EF4-FFF2-40B4-BE49-F238E27FC236}">
                    <a16:creationId xmlns:a16="http://schemas.microsoft.com/office/drawing/2014/main" id="{D0E18921-782C-4D9E-B1B6-C0AE752C7280}"/>
                  </a:ext>
                </a:extLst>
              </p:cNvPr>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1" name="Freeform 173">
                <a:extLst>
                  <a:ext uri="{FF2B5EF4-FFF2-40B4-BE49-F238E27FC236}">
                    <a16:creationId xmlns:a16="http://schemas.microsoft.com/office/drawing/2014/main" id="{AAA74332-3E8A-4F98-9075-810761297B77}"/>
                  </a:ext>
                </a:extLst>
              </p:cNvPr>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2" name="Freeform 174">
                <a:extLst>
                  <a:ext uri="{FF2B5EF4-FFF2-40B4-BE49-F238E27FC236}">
                    <a16:creationId xmlns:a16="http://schemas.microsoft.com/office/drawing/2014/main" id="{A4E3DB80-70F1-40B8-A4C5-D05B523CDDB0}"/>
                  </a:ext>
                </a:extLst>
              </p:cNvPr>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3" name="Freeform 175">
                <a:extLst>
                  <a:ext uri="{FF2B5EF4-FFF2-40B4-BE49-F238E27FC236}">
                    <a16:creationId xmlns:a16="http://schemas.microsoft.com/office/drawing/2014/main" id="{8147F503-5E7E-4060-9E0D-9CBCFE6D9AFE}"/>
                  </a:ext>
                </a:extLst>
              </p:cNvPr>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23759" name="Group 176">
            <a:extLst>
              <a:ext uri="{FF2B5EF4-FFF2-40B4-BE49-F238E27FC236}">
                <a16:creationId xmlns:a16="http://schemas.microsoft.com/office/drawing/2014/main" id="{FB0B083C-E34F-49F2-9408-CF5AB5CEE1A8}"/>
              </a:ext>
            </a:extLst>
          </p:cNvPr>
          <p:cNvGrpSpPr>
            <a:grpSpLocks/>
          </p:cNvGrpSpPr>
          <p:nvPr/>
        </p:nvGrpSpPr>
        <p:grpSpPr bwMode="auto">
          <a:xfrm>
            <a:off x="4418013" y="1741171"/>
            <a:ext cx="1524000" cy="793750"/>
            <a:chOff x="874" y="2142"/>
            <a:chExt cx="519" cy="404"/>
          </a:xfrm>
        </p:grpSpPr>
        <p:sp>
          <p:nvSpPr>
            <p:cNvPr id="23574" name="Freeform 177">
              <a:extLst>
                <a:ext uri="{FF2B5EF4-FFF2-40B4-BE49-F238E27FC236}">
                  <a16:creationId xmlns:a16="http://schemas.microsoft.com/office/drawing/2014/main" id="{F5B8838D-F96E-460D-B0C9-ABFB934F9852}"/>
                </a:ext>
              </a:extLst>
            </p:cNvPr>
            <p:cNvSpPr>
              <a:spLocks/>
            </p:cNvSpPr>
            <p:nvPr/>
          </p:nvSpPr>
          <p:spPr bwMode="auto">
            <a:xfrm>
              <a:off x="879" y="2519"/>
              <a:ext cx="39" cy="27"/>
            </a:xfrm>
            <a:custGeom>
              <a:avLst/>
              <a:gdLst>
                <a:gd name="T0" fmla="*/ 0 w 77"/>
                <a:gd name="T1" fmla="*/ 1 h 53"/>
                <a:gd name="T2" fmla="*/ 1 w 77"/>
                <a:gd name="T3" fmla="*/ 0 h 53"/>
                <a:gd name="T4" fmla="*/ 1 w 77"/>
                <a:gd name="T5" fmla="*/ 1 h 53"/>
                <a:gd name="T6" fmla="*/ 1 w 77"/>
                <a:gd name="T7" fmla="*/ 1 h 53"/>
                <a:gd name="T8" fmla="*/ 0 w 77"/>
                <a:gd name="T9" fmla="*/ 1 h 53"/>
                <a:gd name="T10" fmla="*/ 0 60000 65536"/>
                <a:gd name="T11" fmla="*/ 0 60000 65536"/>
                <a:gd name="T12" fmla="*/ 0 60000 65536"/>
                <a:gd name="T13" fmla="*/ 0 60000 65536"/>
                <a:gd name="T14" fmla="*/ 0 60000 65536"/>
                <a:gd name="T15" fmla="*/ 0 w 77"/>
                <a:gd name="T16" fmla="*/ 0 h 53"/>
                <a:gd name="T17" fmla="*/ 77 w 77"/>
                <a:gd name="T18" fmla="*/ 53 h 53"/>
              </a:gdLst>
              <a:ahLst/>
              <a:cxnLst>
                <a:cxn ang="T10">
                  <a:pos x="T0" y="T1"/>
                </a:cxn>
                <a:cxn ang="T11">
                  <a:pos x="T2" y="T3"/>
                </a:cxn>
                <a:cxn ang="T12">
                  <a:pos x="T4" y="T5"/>
                </a:cxn>
                <a:cxn ang="T13">
                  <a:pos x="T6" y="T7"/>
                </a:cxn>
                <a:cxn ang="T14">
                  <a:pos x="T8" y="T9"/>
                </a:cxn>
              </a:cxnLst>
              <a:rect l="T15" t="T16" r="T17" b="T18"/>
              <a:pathLst>
                <a:path w="77" h="53">
                  <a:moveTo>
                    <a:pt x="0" y="25"/>
                  </a:moveTo>
                  <a:lnTo>
                    <a:pt x="35" y="0"/>
                  </a:lnTo>
                  <a:lnTo>
                    <a:pt x="77" y="53"/>
                  </a:lnTo>
                  <a:lnTo>
                    <a:pt x="13" y="44"/>
                  </a:lnTo>
                  <a:lnTo>
                    <a:pt x="0" y="2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5" name="Freeform 178">
              <a:extLst>
                <a:ext uri="{FF2B5EF4-FFF2-40B4-BE49-F238E27FC236}">
                  <a16:creationId xmlns:a16="http://schemas.microsoft.com/office/drawing/2014/main" id="{D42205C6-7C3A-4E0C-8588-F0D3FD45147D}"/>
                </a:ext>
              </a:extLst>
            </p:cNvPr>
            <p:cNvSpPr>
              <a:spLocks/>
            </p:cNvSpPr>
            <p:nvPr/>
          </p:nvSpPr>
          <p:spPr bwMode="auto">
            <a:xfrm>
              <a:off x="874" y="2479"/>
              <a:ext cx="23" cy="52"/>
            </a:xfrm>
            <a:custGeom>
              <a:avLst/>
              <a:gdLst>
                <a:gd name="T0" fmla="*/ 1 w 44"/>
                <a:gd name="T1" fmla="*/ 0 h 105"/>
                <a:gd name="T2" fmla="*/ 1 w 44"/>
                <a:gd name="T3" fmla="*/ 0 h 105"/>
                <a:gd name="T4" fmla="*/ 1 w 44"/>
                <a:gd name="T5" fmla="*/ 0 h 105"/>
                <a:gd name="T6" fmla="*/ 0 w 44"/>
                <a:gd name="T7" fmla="*/ 0 h 105"/>
                <a:gd name="T8" fmla="*/ 1 w 44"/>
                <a:gd name="T9" fmla="*/ 0 h 105"/>
                <a:gd name="T10" fmla="*/ 0 60000 65536"/>
                <a:gd name="T11" fmla="*/ 0 60000 65536"/>
                <a:gd name="T12" fmla="*/ 0 60000 65536"/>
                <a:gd name="T13" fmla="*/ 0 60000 65536"/>
                <a:gd name="T14" fmla="*/ 0 60000 65536"/>
                <a:gd name="T15" fmla="*/ 0 w 44"/>
                <a:gd name="T16" fmla="*/ 0 h 105"/>
                <a:gd name="T17" fmla="*/ 44 w 44"/>
                <a:gd name="T18" fmla="*/ 105 h 105"/>
              </a:gdLst>
              <a:ahLst/>
              <a:cxnLst>
                <a:cxn ang="T10">
                  <a:pos x="T0" y="T1"/>
                </a:cxn>
                <a:cxn ang="T11">
                  <a:pos x="T2" y="T3"/>
                </a:cxn>
                <a:cxn ang="T12">
                  <a:pos x="T4" y="T5"/>
                </a:cxn>
                <a:cxn ang="T13">
                  <a:pos x="T6" y="T7"/>
                </a:cxn>
                <a:cxn ang="T14">
                  <a:pos x="T8" y="T9"/>
                </a:cxn>
              </a:cxnLst>
              <a:rect l="T15" t="T16" r="T17" b="T18"/>
              <a:pathLst>
                <a:path w="44" h="105">
                  <a:moveTo>
                    <a:pt x="28" y="0"/>
                  </a:moveTo>
                  <a:lnTo>
                    <a:pt x="44" y="80"/>
                  </a:lnTo>
                  <a:lnTo>
                    <a:pt x="10" y="105"/>
                  </a:lnTo>
                  <a:lnTo>
                    <a:pt x="0" y="81"/>
                  </a:lnTo>
                  <a:lnTo>
                    <a:pt x="2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6" name="Freeform 179">
              <a:extLst>
                <a:ext uri="{FF2B5EF4-FFF2-40B4-BE49-F238E27FC236}">
                  <a16:creationId xmlns:a16="http://schemas.microsoft.com/office/drawing/2014/main" id="{5FA85110-2828-46BB-BA78-412E5A6C3427}"/>
                </a:ext>
              </a:extLst>
            </p:cNvPr>
            <p:cNvSpPr>
              <a:spLocks/>
            </p:cNvSpPr>
            <p:nvPr/>
          </p:nvSpPr>
          <p:spPr bwMode="auto">
            <a:xfrm>
              <a:off x="889" y="2478"/>
              <a:ext cx="30" cy="68"/>
            </a:xfrm>
            <a:custGeom>
              <a:avLst/>
              <a:gdLst>
                <a:gd name="T0" fmla="*/ 0 w 60"/>
                <a:gd name="T1" fmla="*/ 0 h 136"/>
                <a:gd name="T2" fmla="*/ 1 w 60"/>
                <a:gd name="T3" fmla="*/ 1 h 136"/>
                <a:gd name="T4" fmla="*/ 1 w 60"/>
                <a:gd name="T5" fmla="*/ 1 h 136"/>
                <a:gd name="T6" fmla="*/ 1 w 60"/>
                <a:gd name="T7" fmla="*/ 1 h 136"/>
                <a:gd name="T8" fmla="*/ 0 w 60"/>
                <a:gd name="T9" fmla="*/ 0 h 136"/>
                <a:gd name="T10" fmla="*/ 0 60000 65536"/>
                <a:gd name="T11" fmla="*/ 0 60000 65536"/>
                <a:gd name="T12" fmla="*/ 0 60000 65536"/>
                <a:gd name="T13" fmla="*/ 0 60000 65536"/>
                <a:gd name="T14" fmla="*/ 0 60000 65536"/>
                <a:gd name="T15" fmla="*/ 0 w 60"/>
                <a:gd name="T16" fmla="*/ 0 h 136"/>
                <a:gd name="T17" fmla="*/ 60 w 60"/>
                <a:gd name="T18" fmla="*/ 136 h 136"/>
              </a:gdLst>
              <a:ahLst/>
              <a:cxnLst>
                <a:cxn ang="T10">
                  <a:pos x="T0" y="T1"/>
                </a:cxn>
                <a:cxn ang="T11">
                  <a:pos x="T2" y="T3"/>
                </a:cxn>
                <a:cxn ang="T12">
                  <a:pos x="T4" y="T5"/>
                </a:cxn>
                <a:cxn ang="T13">
                  <a:pos x="T6" y="T7"/>
                </a:cxn>
                <a:cxn ang="T14">
                  <a:pos x="T8" y="T9"/>
                </a:cxn>
              </a:cxnLst>
              <a:rect l="T15" t="T16" r="T17" b="T18"/>
              <a:pathLst>
                <a:path w="60" h="136">
                  <a:moveTo>
                    <a:pt x="0" y="0"/>
                  </a:moveTo>
                  <a:lnTo>
                    <a:pt x="15" y="83"/>
                  </a:lnTo>
                  <a:lnTo>
                    <a:pt x="60" y="136"/>
                  </a:lnTo>
                  <a:lnTo>
                    <a:pt x="40" y="71"/>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577" name="Group 180">
              <a:extLst>
                <a:ext uri="{FF2B5EF4-FFF2-40B4-BE49-F238E27FC236}">
                  <a16:creationId xmlns:a16="http://schemas.microsoft.com/office/drawing/2014/main" id="{8B71A994-5E6C-4B49-94E4-CBA0B060702F}"/>
                </a:ext>
              </a:extLst>
            </p:cNvPr>
            <p:cNvGrpSpPr>
              <a:grpSpLocks/>
            </p:cNvGrpSpPr>
            <p:nvPr/>
          </p:nvGrpSpPr>
          <p:grpSpPr bwMode="auto">
            <a:xfrm>
              <a:off x="893" y="2142"/>
              <a:ext cx="500" cy="385"/>
              <a:chOff x="893" y="2142"/>
              <a:chExt cx="500" cy="385"/>
            </a:xfrm>
          </p:grpSpPr>
          <p:sp>
            <p:nvSpPr>
              <p:cNvPr id="23578" name="Freeform 181">
                <a:extLst>
                  <a:ext uri="{FF2B5EF4-FFF2-40B4-BE49-F238E27FC236}">
                    <a16:creationId xmlns:a16="http://schemas.microsoft.com/office/drawing/2014/main" id="{F14104D0-D76C-44EE-AE9F-A04505BF5A0F}"/>
                  </a:ext>
                </a:extLst>
              </p:cNvPr>
              <p:cNvSpPr>
                <a:spLocks/>
              </p:cNvSpPr>
              <p:nvPr/>
            </p:nvSpPr>
            <p:spPr bwMode="auto">
              <a:xfrm>
                <a:off x="893" y="2251"/>
                <a:ext cx="431" cy="276"/>
              </a:xfrm>
              <a:custGeom>
                <a:avLst/>
                <a:gdLst>
                  <a:gd name="T0" fmla="*/ 0 w 863"/>
                  <a:gd name="T1" fmla="*/ 0 h 552"/>
                  <a:gd name="T2" fmla="*/ 0 w 863"/>
                  <a:gd name="T3" fmla="*/ 1 h 552"/>
                  <a:gd name="T4" fmla="*/ 0 w 863"/>
                  <a:gd name="T5" fmla="*/ 1 h 552"/>
                  <a:gd name="T6" fmla="*/ 0 w 863"/>
                  <a:gd name="T7" fmla="*/ 1 h 552"/>
                  <a:gd name="T8" fmla="*/ 0 w 863"/>
                  <a:gd name="T9" fmla="*/ 1 h 552"/>
                  <a:gd name="T10" fmla="*/ 0 w 863"/>
                  <a:gd name="T11" fmla="*/ 1 h 552"/>
                  <a:gd name="T12" fmla="*/ 0 w 863"/>
                  <a:gd name="T13" fmla="*/ 1 h 552"/>
                  <a:gd name="T14" fmla="*/ 0 w 863"/>
                  <a:gd name="T15" fmla="*/ 1 h 552"/>
                  <a:gd name="T16" fmla="*/ 0 w 863"/>
                  <a:gd name="T17" fmla="*/ 1 h 552"/>
                  <a:gd name="T18" fmla="*/ 0 w 863"/>
                  <a:gd name="T19" fmla="*/ 1 h 552"/>
                  <a:gd name="T20" fmla="*/ 0 w 863"/>
                  <a:gd name="T21" fmla="*/ 0 h 5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3"/>
                  <a:gd name="T34" fmla="*/ 0 h 552"/>
                  <a:gd name="T35" fmla="*/ 863 w 863"/>
                  <a:gd name="T36" fmla="*/ 552 h 5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3" h="552">
                    <a:moveTo>
                      <a:pt x="697" y="0"/>
                    </a:moveTo>
                    <a:lnTo>
                      <a:pt x="18" y="504"/>
                    </a:lnTo>
                    <a:lnTo>
                      <a:pt x="10" y="510"/>
                    </a:lnTo>
                    <a:lnTo>
                      <a:pt x="4" y="520"/>
                    </a:lnTo>
                    <a:lnTo>
                      <a:pt x="0" y="532"/>
                    </a:lnTo>
                    <a:lnTo>
                      <a:pt x="5" y="544"/>
                    </a:lnTo>
                    <a:lnTo>
                      <a:pt x="14" y="549"/>
                    </a:lnTo>
                    <a:lnTo>
                      <a:pt x="23" y="552"/>
                    </a:lnTo>
                    <a:lnTo>
                      <a:pt x="36" y="547"/>
                    </a:lnTo>
                    <a:lnTo>
                      <a:pt x="863" y="164"/>
                    </a:lnTo>
                    <a:lnTo>
                      <a:pt x="69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9" name="Freeform 182">
                <a:extLst>
                  <a:ext uri="{FF2B5EF4-FFF2-40B4-BE49-F238E27FC236}">
                    <a16:creationId xmlns:a16="http://schemas.microsoft.com/office/drawing/2014/main" id="{5C84D086-1CAD-463D-A99B-52259E248449}"/>
                  </a:ext>
                </a:extLst>
              </p:cNvPr>
              <p:cNvSpPr>
                <a:spLocks/>
              </p:cNvSpPr>
              <p:nvPr/>
            </p:nvSpPr>
            <p:spPr bwMode="auto">
              <a:xfrm>
                <a:off x="1209" y="2236"/>
                <a:ext cx="144" cy="66"/>
              </a:xfrm>
              <a:custGeom>
                <a:avLst/>
                <a:gdLst>
                  <a:gd name="T0" fmla="*/ 1 w 288"/>
                  <a:gd name="T1" fmla="*/ 1 h 132"/>
                  <a:gd name="T2" fmla="*/ 1 w 288"/>
                  <a:gd name="T3" fmla="*/ 0 h 132"/>
                  <a:gd name="T4" fmla="*/ 1 w 288"/>
                  <a:gd name="T5" fmla="*/ 1 h 132"/>
                  <a:gd name="T6" fmla="*/ 1 w 288"/>
                  <a:gd name="T7" fmla="*/ 1 h 132"/>
                  <a:gd name="T8" fmla="*/ 1 w 288"/>
                  <a:gd name="T9" fmla="*/ 1 h 132"/>
                  <a:gd name="T10" fmla="*/ 0 w 288"/>
                  <a:gd name="T11" fmla="*/ 1 h 132"/>
                  <a:gd name="T12" fmla="*/ 1 w 288"/>
                  <a:gd name="T13" fmla="*/ 1 h 132"/>
                  <a:gd name="T14" fmla="*/ 0 60000 65536"/>
                  <a:gd name="T15" fmla="*/ 0 60000 65536"/>
                  <a:gd name="T16" fmla="*/ 0 60000 65536"/>
                  <a:gd name="T17" fmla="*/ 0 60000 65536"/>
                  <a:gd name="T18" fmla="*/ 0 60000 65536"/>
                  <a:gd name="T19" fmla="*/ 0 60000 65536"/>
                  <a:gd name="T20" fmla="*/ 0 60000 65536"/>
                  <a:gd name="T21" fmla="*/ 0 w 288"/>
                  <a:gd name="T22" fmla="*/ 0 h 132"/>
                  <a:gd name="T23" fmla="*/ 288 w 28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32">
                    <a:moveTo>
                      <a:pt x="15" y="71"/>
                    </a:moveTo>
                    <a:lnTo>
                      <a:pt x="123" y="0"/>
                    </a:lnTo>
                    <a:lnTo>
                      <a:pt x="288" y="121"/>
                    </a:lnTo>
                    <a:lnTo>
                      <a:pt x="264" y="132"/>
                    </a:lnTo>
                    <a:lnTo>
                      <a:pt x="113" y="40"/>
                    </a:lnTo>
                    <a:lnTo>
                      <a:pt x="0" y="103"/>
                    </a:lnTo>
                    <a:lnTo>
                      <a:pt x="15" y="7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0" name="Freeform 183">
                <a:extLst>
                  <a:ext uri="{FF2B5EF4-FFF2-40B4-BE49-F238E27FC236}">
                    <a16:creationId xmlns:a16="http://schemas.microsoft.com/office/drawing/2014/main" id="{0B13ED07-4A17-4B7B-AD60-8E2E011B32E7}"/>
                  </a:ext>
                </a:extLst>
              </p:cNvPr>
              <p:cNvSpPr>
                <a:spLocks/>
              </p:cNvSpPr>
              <p:nvPr/>
            </p:nvSpPr>
            <p:spPr bwMode="auto">
              <a:xfrm>
                <a:off x="1207" y="2225"/>
                <a:ext cx="137" cy="132"/>
              </a:xfrm>
              <a:custGeom>
                <a:avLst/>
                <a:gdLst>
                  <a:gd name="T0" fmla="*/ 1 w 273"/>
                  <a:gd name="T1" fmla="*/ 0 h 266"/>
                  <a:gd name="T2" fmla="*/ 1 w 273"/>
                  <a:gd name="T3" fmla="*/ 0 h 266"/>
                  <a:gd name="T4" fmla="*/ 1 w 273"/>
                  <a:gd name="T5" fmla="*/ 0 h 266"/>
                  <a:gd name="T6" fmla="*/ 1 w 273"/>
                  <a:gd name="T7" fmla="*/ 0 h 266"/>
                  <a:gd name="T8" fmla="*/ 0 w 273"/>
                  <a:gd name="T9" fmla="*/ 0 h 266"/>
                  <a:gd name="T10" fmla="*/ 0 w 273"/>
                  <a:gd name="T11" fmla="*/ 0 h 266"/>
                  <a:gd name="T12" fmla="*/ 1 w 273"/>
                  <a:gd name="T13" fmla="*/ 0 h 266"/>
                  <a:gd name="T14" fmla="*/ 1 w 273"/>
                  <a:gd name="T15" fmla="*/ 0 h 266"/>
                  <a:gd name="T16" fmla="*/ 1 w 273"/>
                  <a:gd name="T17" fmla="*/ 0 h 266"/>
                  <a:gd name="T18" fmla="*/ 1 w 273"/>
                  <a:gd name="T19" fmla="*/ 0 h 266"/>
                  <a:gd name="T20" fmla="*/ 1 w 273"/>
                  <a:gd name="T21" fmla="*/ 0 h 266"/>
                  <a:gd name="T22" fmla="*/ 1 w 273"/>
                  <a:gd name="T23" fmla="*/ 0 h 266"/>
                  <a:gd name="T24" fmla="*/ 1 w 273"/>
                  <a:gd name="T25" fmla="*/ 0 h 266"/>
                  <a:gd name="T26" fmla="*/ 1 w 273"/>
                  <a:gd name="T27" fmla="*/ 0 h 266"/>
                  <a:gd name="T28" fmla="*/ 1 w 273"/>
                  <a:gd name="T29" fmla="*/ 0 h 266"/>
                  <a:gd name="T30" fmla="*/ 1 w 273"/>
                  <a:gd name="T31" fmla="*/ 0 h 266"/>
                  <a:gd name="T32" fmla="*/ 1 w 273"/>
                  <a:gd name="T33" fmla="*/ 0 h 266"/>
                  <a:gd name="T34" fmla="*/ 1 w 273"/>
                  <a:gd name="T35" fmla="*/ 0 h 266"/>
                  <a:gd name="T36" fmla="*/ 1 w 273"/>
                  <a:gd name="T37" fmla="*/ 0 h 266"/>
                  <a:gd name="T38" fmla="*/ 1 w 273"/>
                  <a:gd name="T39" fmla="*/ 0 h 266"/>
                  <a:gd name="T40" fmla="*/ 1 w 273"/>
                  <a:gd name="T41" fmla="*/ 0 h 2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3"/>
                  <a:gd name="T64" fmla="*/ 0 h 266"/>
                  <a:gd name="T65" fmla="*/ 273 w 273"/>
                  <a:gd name="T66" fmla="*/ 266 h 2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3" h="266">
                    <a:moveTo>
                      <a:pt x="141" y="0"/>
                    </a:moveTo>
                    <a:lnTo>
                      <a:pt x="12" y="94"/>
                    </a:lnTo>
                    <a:lnTo>
                      <a:pt x="6" y="107"/>
                    </a:lnTo>
                    <a:lnTo>
                      <a:pt x="2" y="123"/>
                    </a:lnTo>
                    <a:lnTo>
                      <a:pt x="0" y="144"/>
                    </a:lnTo>
                    <a:lnTo>
                      <a:pt x="0" y="162"/>
                    </a:lnTo>
                    <a:lnTo>
                      <a:pt x="3" y="183"/>
                    </a:lnTo>
                    <a:lnTo>
                      <a:pt x="9" y="200"/>
                    </a:lnTo>
                    <a:lnTo>
                      <a:pt x="20" y="217"/>
                    </a:lnTo>
                    <a:lnTo>
                      <a:pt x="34" y="232"/>
                    </a:lnTo>
                    <a:lnTo>
                      <a:pt x="53" y="245"/>
                    </a:lnTo>
                    <a:lnTo>
                      <a:pt x="69" y="256"/>
                    </a:lnTo>
                    <a:lnTo>
                      <a:pt x="89" y="261"/>
                    </a:lnTo>
                    <a:lnTo>
                      <a:pt x="108" y="266"/>
                    </a:lnTo>
                    <a:lnTo>
                      <a:pt x="126" y="266"/>
                    </a:lnTo>
                    <a:lnTo>
                      <a:pt x="273" y="200"/>
                    </a:lnTo>
                    <a:lnTo>
                      <a:pt x="123" y="54"/>
                    </a:lnTo>
                    <a:lnTo>
                      <a:pt x="14" y="117"/>
                    </a:lnTo>
                    <a:lnTo>
                      <a:pt x="22" y="96"/>
                    </a:lnTo>
                    <a:lnTo>
                      <a:pt x="134" y="25"/>
                    </a:lnTo>
                    <a:lnTo>
                      <a:pt x="14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1" name="Freeform 184">
                <a:extLst>
                  <a:ext uri="{FF2B5EF4-FFF2-40B4-BE49-F238E27FC236}">
                    <a16:creationId xmlns:a16="http://schemas.microsoft.com/office/drawing/2014/main" id="{C4F0E92D-0344-4FB3-BB93-D990B9E68BBF}"/>
                  </a:ext>
                </a:extLst>
              </p:cNvPr>
              <p:cNvSpPr>
                <a:spLocks/>
              </p:cNvSpPr>
              <p:nvPr/>
            </p:nvSpPr>
            <p:spPr bwMode="auto">
              <a:xfrm>
                <a:off x="1269" y="2251"/>
                <a:ext cx="83" cy="75"/>
              </a:xfrm>
              <a:custGeom>
                <a:avLst/>
                <a:gdLst>
                  <a:gd name="T0" fmla="*/ 0 w 165"/>
                  <a:gd name="T1" fmla="*/ 0 h 149"/>
                  <a:gd name="T2" fmla="*/ 1 w 165"/>
                  <a:gd name="T3" fmla="*/ 1 h 149"/>
                  <a:gd name="T4" fmla="*/ 1 w 165"/>
                  <a:gd name="T5" fmla="*/ 1 h 149"/>
                  <a:gd name="T6" fmla="*/ 1 w 165"/>
                  <a:gd name="T7" fmla="*/ 1 h 149"/>
                  <a:gd name="T8" fmla="*/ 1 w 165"/>
                  <a:gd name="T9" fmla="*/ 1 h 149"/>
                  <a:gd name="T10" fmla="*/ 1 w 165"/>
                  <a:gd name="T11" fmla="*/ 1 h 149"/>
                  <a:gd name="T12" fmla="*/ 1 w 165"/>
                  <a:gd name="T13" fmla="*/ 1 h 149"/>
                  <a:gd name="T14" fmla="*/ 1 w 165"/>
                  <a:gd name="T15" fmla="*/ 1 h 149"/>
                  <a:gd name="T16" fmla="*/ 1 w 165"/>
                  <a:gd name="T17" fmla="*/ 1 h 149"/>
                  <a:gd name="T18" fmla="*/ 1 w 165"/>
                  <a:gd name="T19" fmla="*/ 1 h 149"/>
                  <a:gd name="T20" fmla="*/ 1 w 165"/>
                  <a:gd name="T21" fmla="*/ 1 h 149"/>
                  <a:gd name="T22" fmla="*/ 1 w 165"/>
                  <a:gd name="T23" fmla="*/ 1 h 149"/>
                  <a:gd name="T24" fmla="*/ 1 w 165"/>
                  <a:gd name="T25" fmla="*/ 1 h 149"/>
                  <a:gd name="T26" fmla="*/ 1 w 165"/>
                  <a:gd name="T27" fmla="*/ 1 h 149"/>
                  <a:gd name="T28" fmla="*/ 1 w 165"/>
                  <a:gd name="T29" fmla="*/ 1 h 149"/>
                  <a:gd name="T30" fmla="*/ 1 w 165"/>
                  <a:gd name="T31" fmla="*/ 1 h 149"/>
                  <a:gd name="T32" fmla="*/ 1 w 165"/>
                  <a:gd name="T33" fmla="*/ 1 h 149"/>
                  <a:gd name="T34" fmla="*/ 1 w 165"/>
                  <a:gd name="T35" fmla="*/ 1 h 149"/>
                  <a:gd name="T36" fmla="*/ 0 w 165"/>
                  <a:gd name="T37" fmla="*/ 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5"/>
                  <a:gd name="T58" fmla="*/ 0 h 149"/>
                  <a:gd name="T59" fmla="*/ 165 w 165"/>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5" h="149">
                    <a:moveTo>
                      <a:pt x="0" y="0"/>
                    </a:moveTo>
                    <a:lnTo>
                      <a:pt x="3" y="13"/>
                    </a:lnTo>
                    <a:lnTo>
                      <a:pt x="7" y="25"/>
                    </a:lnTo>
                    <a:lnTo>
                      <a:pt x="10" y="36"/>
                    </a:lnTo>
                    <a:lnTo>
                      <a:pt x="16" y="51"/>
                    </a:lnTo>
                    <a:lnTo>
                      <a:pt x="23" y="65"/>
                    </a:lnTo>
                    <a:lnTo>
                      <a:pt x="34" y="83"/>
                    </a:lnTo>
                    <a:lnTo>
                      <a:pt x="48" y="98"/>
                    </a:lnTo>
                    <a:lnTo>
                      <a:pt x="64" y="111"/>
                    </a:lnTo>
                    <a:lnTo>
                      <a:pt x="80" y="124"/>
                    </a:lnTo>
                    <a:lnTo>
                      <a:pt x="96" y="134"/>
                    </a:lnTo>
                    <a:lnTo>
                      <a:pt x="113" y="142"/>
                    </a:lnTo>
                    <a:lnTo>
                      <a:pt x="128" y="148"/>
                    </a:lnTo>
                    <a:lnTo>
                      <a:pt x="137" y="149"/>
                    </a:lnTo>
                    <a:lnTo>
                      <a:pt x="148" y="146"/>
                    </a:lnTo>
                    <a:lnTo>
                      <a:pt x="155" y="137"/>
                    </a:lnTo>
                    <a:lnTo>
                      <a:pt x="161" y="124"/>
                    </a:lnTo>
                    <a:lnTo>
                      <a:pt x="165" y="109"/>
                    </a:lnTo>
                    <a:lnTo>
                      <a:pt x="0" y="0"/>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2" name="Freeform 185">
                <a:extLst>
                  <a:ext uri="{FF2B5EF4-FFF2-40B4-BE49-F238E27FC236}">
                    <a16:creationId xmlns:a16="http://schemas.microsoft.com/office/drawing/2014/main" id="{D4A74893-B326-4CD3-866F-FBE6679F19F3}"/>
                  </a:ext>
                </a:extLst>
              </p:cNvPr>
              <p:cNvSpPr>
                <a:spLocks/>
              </p:cNvSpPr>
              <p:nvPr/>
            </p:nvSpPr>
            <p:spPr bwMode="auto">
              <a:xfrm>
                <a:off x="1270" y="2223"/>
                <a:ext cx="83" cy="73"/>
              </a:xfrm>
              <a:custGeom>
                <a:avLst/>
                <a:gdLst>
                  <a:gd name="T0" fmla="*/ 0 w 168"/>
                  <a:gd name="T1" fmla="*/ 0 h 147"/>
                  <a:gd name="T2" fmla="*/ 0 w 168"/>
                  <a:gd name="T3" fmla="*/ 0 h 147"/>
                  <a:gd name="T4" fmla="*/ 0 w 168"/>
                  <a:gd name="T5" fmla="*/ 0 h 147"/>
                  <a:gd name="T6" fmla="*/ 0 w 168"/>
                  <a:gd name="T7" fmla="*/ 0 h 147"/>
                  <a:gd name="T8" fmla="*/ 0 w 168"/>
                  <a:gd name="T9" fmla="*/ 0 h 147"/>
                  <a:gd name="T10" fmla="*/ 0 w 168"/>
                  <a:gd name="T11" fmla="*/ 0 h 147"/>
                  <a:gd name="T12" fmla="*/ 0 w 168"/>
                  <a:gd name="T13" fmla="*/ 0 h 147"/>
                  <a:gd name="T14" fmla="*/ 0 w 168"/>
                  <a:gd name="T15" fmla="*/ 0 h 147"/>
                  <a:gd name="T16" fmla="*/ 0 w 168"/>
                  <a:gd name="T17" fmla="*/ 0 h 147"/>
                  <a:gd name="T18" fmla="*/ 0 w 168"/>
                  <a:gd name="T19" fmla="*/ 0 h 147"/>
                  <a:gd name="T20" fmla="*/ 0 w 168"/>
                  <a:gd name="T21" fmla="*/ 0 h 147"/>
                  <a:gd name="T22" fmla="*/ 0 w 168"/>
                  <a:gd name="T23" fmla="*/ 0 h 147"/>
                  <a:gd name="T24" fmla="*/ 0 w 168"/>
                  <a:gd name="T25" fmla="*/ 0 h 147"/>
                  <a:gd name="T26" fmla="*/ 0 w 168"/>
                  <a:gd name="T27" fmla="*/ 0 h 147"/>
                  <a:gd name="T28" fmla="*/ 0 w 168"/>
                  <a:gd name="T29" fmla="*/ 0 h 147"/>
                  <a:gd name="T30" fmla="*/ 0 w 168"/>
                  <a:gd name="T31" fmla="*/ 0 h 147"/>
                  <a:gd name="T32" fmla="*/ 0 w 168"/>
                  <a:gd name="T33" fmla="*/ 0 h 147"/>
                  <a:gd name="T34" fmla="*/ 0 w 168"/>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47"/>
                  <a:gd name="T56" fmla="*/ 168 w 168"/>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47">
                    <a:moveTo>
                      <a:pt x="0" y="35"/>
                    </a:moveTo>
                    <a:lnTo>
                      <a:pt x="0" y="25"/>
                    </a:lnTo>
                    <a:lnTo>
                      <a:pt x="5" y="13"/>
                    </a:lnTo>
                    <a:lnTo>
                      <a:pt x="17" y="3"/>
                    </a:lnTo>
                    <a:lnTo>
                      <a:pt x="31" y="0"/>
                    </a:lnTo>
                    <a:lnTo>
                      <a:pt x="45" y="0"/>
                    </a:lnTo>
                    <a:lnTo>
                      <a:pt x="62" y="3"/>
                    </a:lnTo>
                    <a:lnTo>
                      <a:pt x="82" y="11"/>
                    </a:lnTo>
                    <a:lnTo>
                      <a:pt x="100" y="19"/>
                    </a:lnTo>
                    <a:lnTo>
                      <a:pt x="119" y="32"/>
                    </a:lnTo>
                    <a:lnTo>
                      <a:pt x="131" y="43"/>
                    </a:lnTo>
                    <a:lnTo>
                      <a:pt x="143" y="57"/>
                    </a:lnTo>
                    <a:lnTo>
                      <a:pt x="151" y="72"/>
                    </a:lnTo>
                    <a:lnTo>
                      <a:pt x="158" y="88"/>
                    </a:lnTo>
                    <a:lnTo>
                      <a:pt x="164" y="109"/>
                    </a:lnTo>
                    <a:lnTo>
                      <a:pt x="168" y="129"/>
                    </a:lnTo>
                    <a:lnTo>
                      <a:pt x="167" y="147"/>
                    </a:lnTo>
                    <a:lnTo>
                      <a:pt x="0" y="35"/>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3" name="Freeform 186">
                <a:extLst>
                  <a:ext uri="{FF2B5EF4-FFF2-40B4-BE49-F238E27FC236}">
                    <a16:creationId xmlns:a16="http://schemas.microsoft.com/office/drawing/2014/main" id="{FCF27B29-F616-4288-B2A0-68932688C2B9}"/>
                  </a:ext>
                </a:extLst>
              </p:cNvPr>
              <p:cNvSpPr>
                <a:spLocks/>
              </p:cNvSpPr>
              <p:nvPr/>
            </p:nvSpPr>
            <p:spPr bwMode="auto">
              <a:xfrm>
                <a:off x="1077" y="2142"/>
                <a:ext cx="185" cy="239"/>
              </a:xfrm>
              <a:custGeom>
                <a:avLst/>
                <a:gdLst>
                  <a:gd name="T0" fmla="*/ 0 w 368"/>
                  <a:gd name="T1" fmla="*/ 1 h 477"/>
                  <a:gd name="T2" fmla="*/ 1 w 368"/>
                  <a:gd name="T3" fmla="*/ 1 h 477"/>
                  <a:gd name="T4" fmla="*/ 1 w 368"/>
                  <a:gd name="T5" fmla="*/ 0 h 477"/>
                  <a:gd name="T6" fmla="*/ 1 w 368"/>
                  <a:gd name="T7" fmla="*/ 1 h 477"/>
                  <a:gd name="T8" fmla="*/ 1 w 368"/>
                  <a:gd name="T9" fmla="*/ 1 h 477"/>
                  <a:gd name="T10" fmla="*/ 1 w 368"/>
                  <a:gd name="T11" fmla="*/ 1 h 477"/>
                  <a:gd name="T12" fmla="*/ 1 w 368"/>
                  <a:gd name="T13" fmla="*/ 1 h 477"/>
                  <a:gd name="T14" fmla="*/ 1 w 368"/>
                  <a:gd name="T15" fmla="*/ 1 h 477"/>
                  <a:gd name="T16" fmla="*/ 1 w 368"/>
                  <a:gd name="T17" fmla="*/ 1 h 477"/>
                  <a:gd name="T18" fmla="*/ 0 w 368"/>
                  <a:gd name="T19" fmla="*/ 1 h 4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8"/>
                  <a:gd name="T31" fmla="*/ 0 h 477"/>
                  <a:gd name="T32" fmla="*/ 368 w 368"/>
                  <a:gd name="T33" fmla="*/ 477 h 4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8" h="477">
                    <a:moveTo>
                      <a:pt x="0" y="477"/>
                    </a:moveTo>
                    <a:lnTo>
                      <a:pt x="301" y="250"/>
                    </a:lnTo>
                    <a:lnTo>
                      <a:pt x="368" y="0"/>
                    </a:lnTo>
                    <a:lnTo>
                      <a:pt x="285" y="92"/>
                    </a:lnTo>
                    <a:lnTo>
                      <a:pt x="270" y="123"/>
                    </a:lnTo>
                    <a:lnTo>
                      <a:pt x="259" y="101"/>
                    </a:lnTo>
                    <a:lnTo>
                      <a:pt x="171" y="229"/>
                    </a:lnTo>
                    <a:lnTo>
                      <a:pt x="168" y="198"/>
                    </a:lnTo>
                    <a:lnTo>
                      <a:pt x="66" y="323"/>
                    </a:lnTo>
                    <a:lnTo>
                      <a:pt x="0" y="477"/>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4" name="Freeform 187">
                <a:extLst>
                  <a:ext uri="{FF2B5EF4-FFF2-40B4-BE49-F238E27FC236}">
                    <a16:creationId xmlns:a16="http://schemas.microsoft.com/office/drawing/2014/main" id="{9E7AC317-9975-4979-9CA2-1ED918BC9BDA}"/>
                  </a:ext>
                </a:extLst>
              </p:cNvPr>
              <p:cNvSpPr>
                <a:spLocks/>
              </p:cNvSpPr>
              <p:nvPr/>
            </p:nvSpPr>
            <p:spPr bwMode="auto">
              <a:xfrm>
                <a:off x="1085" y="2281"/>
                <a:ext cx="163" cy="116"/>
              </a:xfrm>
              <a:custGeom>
                <a:avLst/>
                <a:gdLst>
                  <a:gd name="T0" fmla="*/ 1 w 325"/>
                  <a:gd name="T1" fmla="*/ 1 h 232"/>
                  <a:gd name="T2" fmla="*/ 1 w 325"/>
                  <a:gd name="T3" fmla="*/ 0 h 232"/>
                  <a:gd name="T4" fmla="*/ 1 w 325"/>
                  <a:gd name="T5" fmla="*/ 1 h 232"/>
                  <a:gd name="T6" fmla="*/ 0 w 325"/>
                  <a:gd name="T7" fmla="*/ 1 h 232"/>
                  <a:gd name="T8" fmla="*/ 1 w 325"/>
                  <a:gd name="T9" fmla="*/ 1 h 232"/>
                  <a:gd name="T10" fmla="*/ 0 60000 65536"/>
                  <a:gd name="T11" fmla="*/ 0 60000 65536"/>
                  <a:gd name="T12" fmla="*/ 0 60000 65536"/>
                  <a:gd name="T13" fmla="*/ 0 60000 65536"/>
                  <a:gd name="T14" fmla="*/ 0 60000 65536"/>
                  <a:gd name="T15" fmla="*/ 0 w 325"/>
                  <a:gd name="T16" fmla="*/ 0 h 232"/>
                  <a:gd name="T17" fmla="*/ 325 w 325"/>
                  <a:gd name="T18" fmla="*/ 232 h 232"/>
                </a:gdLst>
                <a:ahLst/>
                <a:cxnLst>
                  <a:cxn ang="T10">
                    <a:pos x="T0" y="T1"/>
                  </a:cxn>
                  <a:cxn ang="T11">
                    <a:pos x="T2" y="T3"/>
                  </a:cxn>
                  <a:cxn ang="T12">
                    <a:pos x="T4" y="T5"/>
                  </a:cxn>
                  <a:cxn ang="T13">
                    <a:pos x="T6" y="T7"/>
                  </a:cxn>
                  <a:cxn ang="T14">
                    <a:pos x="T8" y="T9"/>
                  </a:cxn>
                </a:cxnLst>
                <a:rect l="T15" t="T16" r="T17" b="T18"/>
                <a:pathLst>
                  <a:path w="325" h="232">
                    <a:moveTo>
                      <a:pt x="36" y="191"/>
                    </a:moveTo>
                    <a:lnTo>
                      <a:pt x="325" y="0"/>
                    </a:lnTo>
                    <a:lnTo>
                      <a:pt x="248" y="85"/>
                    </a:lnTo>
                    <a:lnTo>
                      <a:pt x="0" y="232"/>
                    </a:lnTo>
                    <a:lnTo>
                      <a:pt x="36" y="19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5" name="Freeform 188">
                <a:extLst>
                  <a:ext uri="{FF2B5EF4-FFF2-40B4-BE49-F238E27FC236}">
                    <a16:creationId xmlns:a16="http://schemas.microsoft.com/office/drawing/2014/main" id="{37E98492-65F5-4DDB-9A09-D069946E8C45}"/>
                  </a:ext>
                </a:extLst>
              </p:cNvPr>
              <p:cNvSpPr>
                <a:spLocks/>
              </p:cNvSpPr>
              <p:nvPr/>
            </p:nvSpPr>
            <p:spPr bwMode="auto">
              <a:xfrm>
                <a:off x="1090" y="2336"/>
                <a:ext cx="303" cy="96"/>
              </a:xfrm>
              <a:custGeom>
                <a:avLst/>
                <a:gdLst>
                  <a:gd name="T0" fmla="*/ 0 w 606"/>
                  <a:gd name="T1" fmla="*/ 1 h 192"/>
                  <a:gd name="T2" fmla="*/ 1 w 606"/>
                  <a:gd name="T3" fmla="*/ 0 h 192"/>
                  <a:gd name="T4" fmla="*/ 1 w 606"/>
                  <a:gd name="T5" fmla="*/ 1 h 192"/>
                  <a:gd name="T6" fmla="*/ 1 w 606"/>
                  <a:gd name="T7" fmla="*/ 1 h 192"/>
                  <a:gd name="T8" fmla="*/ 1 w 606"/>
                  <a:gd name="T9" fmla="*/ 1 h 192"/>
                  <a:gd name="T10" fmla="*/ 1 w 606"/>
                  <a:gd name="T11" fmla="*/ 1 h 192"/>
                  <a:gd name="T12" fmla="*/ 1 w 606"/>
                  <a:gd name="T13" fmla="*/ 1 h 192"/>
                  <a:gd name="T14" fmla="*/ 1 w 606"/>
                  <a:gd name="T15" fmla="*/ 1 h 192"/>
                  <a:gd name="T16" fmla="*/ 1 w 606"/>
                  <a:gd name="T17" fmla="*/ 1 h 192"/>
                  <a:gd name="T18" fmla="*/ 1 w 606"/>
                  <a:gd name="T19" fmla="*/ 1 h 192"/>
                  <a:gd name="T20" fmla="*/ 0 w 606"/>
                  <a:gd name="T21" fmla="*/ 1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6"/>
                  <a:gd name="T34" fmla="*/ 0 h 192"/>
                  <a:gd name="T35" fmla="*/ 606 w 606"/>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6" h="192">
                    <a:moveTo>
                      <a:pt x="0" y="170"/>
                    </a:moveTo>
                    <a:lnTo>
                      <a:pt x="382" y="0"/>
                    </a:lnTo>
                    <a:lnTo>
                      <a:pt x="606" y="82"/>
                    </a:lnTo>
                    <a:lnTo>
                      <a:pt x="489" y="108"/>
                    </a:lnTo>
                    <a:lnTo>
                      <a:pt x="450" y="108"/>
                    </a:lnTo>
                    <a:lnTo>
                      <a:pt x="472" y="125"/>
                    </a:lnTo>
                    <a:lnTo>
                      <a:pt x="347" y="150"/>
                    </a:lnTo>
                    <a:lnTo>
                      <a:pt x="310" y="150"/>
                    </a:lnTo>
                    <a:lnTo>
                      <a:pt x="336" y="164"/>
                    </a:lnTo>
                    <a:lnTo>
                      <a:pt x="168" y="192"/>
                    </a:lnTo>
                    <a:lnTo>
                      <a:pt x="0" y="17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6" name="Freeform 189">
                <a:extLst>
                  <a:ext uri="{FF2B5EF4-FFF2-40B4-BE49-F238E27FC236}">
                    <a16:creationId xmlns:a16="http://schemas.microsoft.com/office/drawing/2014/main" id="{46E54CCC-0E2B-4FFE-8323-0FA52AD59407}"/>
                  </a:ext>
                </a:extLst>
              </p:cNvPr>
              <p:cNvSpPr>
                <a:spLocks/>
              </p:cNvSpPr>
              <p:nvPr/>
            </p:nvSpPr>
            <p:spPr bwMode="auto">
              <a:xfrm>
                <a:off x="1024" y="2370"/>
                <a:ext cx="89" cy="88"/>
              </a:xfrm>
              <a:custGeom>
                <a:avLst/>
                <a:gdLst>
                  <a:gd name="T0" fmla="*/ 1 w 176"/>
                  <a:gd name="T1" fmla="*/ 0 h 176"/>
                  <a:gd name="T2" fmla="*/ 1 w 176"/>
                  <a:gd name="T3" fmla="*/ 1 h 176"/>
                  <a:gd name="T4" fmla="*/ 1 w 176"/>
                  <a:gd name="T5" fmla="*/ 1 h 176"/>
                  <a:gd name="T6" fmla="*/ 1 w 176"/>
                  <a:gd name="T7" fmla="*/ 1 h 176"/>
                  <a:gd name="T8" fmla="*/ 1 w 176"/>
                  <a:gd name="T9" fmla="*/ 1 h 176"/>
                  <a:gd name="T10" fmla="*/ 1 w 176"/>
                  <a:gd name="T11" fmla="*/ 1 h 176"/>
                  <a:gd name="T12" fmla="*/ 1 w 176"/>
                  <a:gd name="T13" fmla="*/ 1 h 176"/>
                  <a:gd name="T14" fmla="*/ 1 w 176"/>
                  <a:gd name="T15" fmla="*/ 1 h 176"/>
                  <a:gd name="T16" fmla="*/ 1 w 176"/>
                  <a:gd name="T17" fmla="*/ 1 h 176"/>
                  <a:gd name="T18" fmla="*/ 1 w 176"/>
                  <a:gd name="T19" fmla="*/ 1 h 176"/>
                  <a:gd name="T20" fmla="*/ 1 w 176"/>
                  <a:gd name="T21" fmla="*/ 1 h 176"/>
                  <a:gd name="T22" fmla="*/ 1 w 176"/>
                  <a:gd name="T23" fmla="*/ 1 h 176"/>
                  <a:gd name="T24" fmla="*/ 1 w 176"/>
                  <a:gd name="T25" fmla="*/ 1 h 176"/>
                  <a:gd name="T26" fmla="*/ 1 w 176"/>
                  <a:gd name="T27" fmla="*/ 1 h 176"/>
                  <a:gd name="T28" fmla="*/ 1 w 176"/>
                  <a:gd name="T29" fmla="*/ 1 h 176"/>
                  <a:gd name="T30" fmla="*/ 1 w 176"/>
                  <a:gd name="T31" fmla="*/ 1 h 176"/>
                  <a:gd name="T32" fmla="*/ 1 w 176"/>
                  <a:gd name="T33" fmla="*/ 1 h 176"/>
                  <a:gd name="T34" fmla="*/ 1 w 176"/>
                  <a:gd name="T35" fmla="*/ 1 h 176"/>
                  <a:gd name="T36" fmla="*/ 0 w 176"/>
                  <a:gd name="T37" fmla="*/ 1 h 176"/>
                  <a:gd name="T38" fmla="*/ 1 w 176"/>
                  <a:gd name="T39" fmla="*/ 1 h 176"/>
                  <a:gd name="T40" fmla="*/ 1 w 176"/>
                  <a:gd name="T41" fmla="*/ 1 h 176"/>
                  <a:gd name="T42" fmla="*/ 1 w 176"/>
                  <a:gd name="T43" fmla="*/ 1 h 176"/>
                  <a:gd name="T44" fmla="*/ 1 w 176"/>
                  <a:gd name="T45" fmla="*/ 0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
                  <a:gd name="T70" fmla="*/ 0 h 176"/>
                  <a:gd name="T71" fmla="*/ 176 w 176"/>
                  <a:gd name="T72" fmla="*/ 176 h 17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 h="176">
                    <a:moveTo>
                      <a:pt x="116" y="0"/>
                    </a:moveTo>
                    <a:lnTo>
                      <a:pt x="110" y="18"/>
                    </a:lnTo>
                    <a:lnTo>
                      <a:pt x="107" y="35"/>
                    </a:lnTo>
                    <a:lnTo>
                      <a:pt x="106" y="50"/>
                    </a:lnTo>
                    <a:lnTo>
                      <a:pt x="110" y="70"/>
                    </a:lnTo>
                    <a:lnTo>
                      <a:pt x="116" y="84"/>
                    </a:lnTo>
                    <a:lnTo>
                      <a:pt x="123" y="96"/>
                    </a:lnTo>
                    <a:lnTo>
                      <a:pt x="132" y="106"/>
                    </a:lnTo>
                    <a:lnTo>
                      <a:pt x="148" y="114"/>
                    </a:lnTo>
                    <a:lnTo>
                      <a:pt x="164" y="119"/>
                    </a:lnTo>
                    <a:lnTo>
                      <a:pt x="176" y="122"/>
                    </a:lnTo>
                    <a:lnTo>
                      <a:pt x="58" y="176"/>
                    </a:lnTo>
                    <a:lnTo>
                      <a:pt x="44" y="172"/>
                    </a:lnTo>
                    <a:lnTo>
                      <a:pt x="29" y="168"/>
                    </a:lnTo>
                    <a:lnTo>
                      <a:pt x="18" y="160"/>
                    </a:lnTo>
                    <a:lnTo>
                      <a:pt x="9" y="151"/>
                    </a:lnTo>
                    <a:lnTo>
                      <a:pt x="3" y="139"/>
                    </a:lnTo>
                    <a:lnTo>
                      <a:pt x="1" y="129"/>
                    </a:lnTo>
                    <a:lnTo>
                      <a:pt x="0" y="116"/>
                    </a:lnTo>
                    <a:lnTo>
                      <a:pt x="2" y="99"/>
                    </a:lnTo>
                    <a:lnTo>
                      <a:pt x="8" y="84"/>
                    </a:lnTo>
                    <a:lnTo>
                      <a:pt x="17" y="73"/>
                    </a:lnTo>
                    <a:lnTo>
                      <a:pt x="11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7" name="Freeform 190">
                <a:extLst>
                  <a:ext uri="{FF2B5EF4-FFF2-40B4-BE49-F238E27FC236}">
                    <a16:creationId xmlns:a16="http://schemas.microsoft.com/office/drawing/2014/main" id="{CE1DCD72-594F-4C46-B7F9-EA7929086E81}"/>
                  </a:ext>
                </a:extLst>
              </p:cNvPr>
              <p:cNvSpPr>
                <a:spLocks/>
              </p:cNvSpPr>
              <p:nvPr/>
            </p:nvSpPr>
            <p:spPr bwMode="auto">
              <a:xfrm>
                <a:off x="1037" y="2389"/>
                <a:ext cx="40" cy="63"/>
              </a:xfrm>
              <a:custGeom>
                <a:avLst/>
                <a:gdLst>
                  <a:gd name="T0" fmla="*/ 1 w 80"/>
                  <a:gd name="T1" fmla="*/ 0 h 124"/>
                  <a:gd name="T2" fmla="*/ 1 w 80"/>
                  <a:gd name="T3" fmla="*/ 1 h 124"/>
                  <a:gd name="T4" fmla="*/ 1 w 80"/>
                  <a:gd name="T5" fmla="*/ 1 h 124"/>
                  <a:gd name="T6" fmla="*/ 1 w 80"/>
                  <a:gd name="T7" fmla="*/ 1 h 124"/>
                  <a:gd name="T8" fmla="*/ 1 w 80"/>
                  <a:gd name="T9" fmla="*/ 1 h 124"/>
                  <a:gd name="T10" fmla="*/ 1 w 80"/>
                  <a:gd name="T11" fmla="*/ 1 h 124"/>
                  <a:gd name="T12" fmla="*/ 1 w 80"/>
                  <a:gd name="T13" fmla="*/ 1 h 124"/>
                  <a:gd name="T14" fmla="*/ 1 w 80"/>
                  <a:gd name="T15" fmla="*/ 1 h 124"/>
                  <a:gd name="T16" fmla="*/ 1 w 80"/>
                  <a:gd name="T17" fmla="*/ 1 h 124"/>
                  <a:gd name="T18" fmla="*/ 1 w 80"/>
                  <a:gd name="T19" fmla="*/ 1 h 124"/>
                  <a:gd name="T20" fmla="*/ 1 w 80"/>
                  <a:gd name="T21" fmla="*/ 1 h 124"/>
                  <a:gd name="T22" fmla="*/ 1 w 80"/>
                  <a:gd name="T23" fmla="*/ 1 h 124"/>
                  <a:gd name="T24" fmla="*/ 1 w 80"/>
                  <a:gd name="T25" fmla="*/ 1 h 124"/>
                  <a:gd name="T26" fmla="*/ 1 w 80"/>
                  <a:gd name="T27" fmla="*/ 1 h 124"/>
                  <a:gd name="T28" fmla="*/ 1 w 80"/>
                  <a:gd name="T29" fmla="*/ 1 h 124"/>
                  <a:gd name="T30" fmla="*/ 1 w 80"/>
                  <a:gd name="T31" fmla="*/ 1 h 124"/>
                  <a:gd name="T32" fmla="*/ 1 w 80"/>
                  <a:gd name="T33" fmla="*/ 1 h 124"/>
                  <a:gd name="T34" fmla="*/ 1 w 80"/>
                  <a:gd name="T35" fmla="*/ 1 h 124"/>
                  <a:gd name="T36" fmla="*/ 0 w 80"/>
                  <a:gd name="T37" fmla="*/ 1 h 124"/>
                  <a:gd name="T38" fmla="*/ 1 w 80"/>
                  <a:gd name="T39" fmla="*/ 1 h 124"/>
                  <a:gd name="T40" fmla="*/ 1 w 80"/>
                  <a:gd name="T41" fmla="*/ 1 h 124"/>
                  <a:gd name="T42" fmla="*/ 1 w 80"/>
                  <a:gd name="T43" fmla="*/ 1 h 124"/>
                  <a:gd name="T44" fmla="*/ 1 w 80"/>
                  <a:gd name="T45" fmla="*/ 0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
                  <a:gd name="T70" fmla="*/ 0 h 124"/>
                  <a:gd name="T71" fmla="*/ 80 w 80"/>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 h="124">
                    <a:moveTo>
                      <a:pt x="36" y="0"/>
                    </a:moveTo>
                    <a:lnTo>
                      <a:pt x="32" y="10"/>
                    </a:lnTo>
                    <a:lnTo>
                      <a:pt x="27" y="26"/>
                    </a:lnTo>
                    <a:lnTo>
                      <a:pt x="23" y="39"/>
                    </a:lnTo>
                    <a:lnTo>
                      <a:pt x="21" y="51"/>
                    </a:lnTo>
                    <a:lnTo>
                      <a:pt x="23" y="66"/>
                    </a:lnTo>
                    <a:lnTo>
                      <a:pt x="27" y="80"/>
                    </a:lnTo>
                    <a:lnTo>
                      <a:pt x="35" y="93"/>
                    </a:lnTo>
                    <a:lnTo>
                      <a:pt x="50" y="101"/>
                    </a:lnTo>
                    <a:lnTo>
                      <a:pt x="64" y="108"/>
                    </a:lnTo>
                    <a:lnTo>
                      <a:pt x="80" y="115"/>
                    </a:lnTo>
                    <a:lnTo>
                      <a:pt x="60" y="124"/>
                    </a:lnTo>
                    <a:lnTo>
                      <a:pt x="47" y="120"/>
                    </a:lnTo>
                    <a:lnTo>
                      <a:pt x="31" y="114"/>
                    </a:lnTo>
                    <a:lnTo>
                      <a:pt x="19" y="105"/>
                    </a:lnTo>
                    <a:lnTo>
                      <a:pt x="10" y="96"/>
                    </a:lnTo>
                    <a:lnTo>
                      <a:pt x="4" y="84"/>
                    </a:lnTo>
                    <a:lnTo>
                      <a:pt x="1" y="75"/>
                    </a:lnTo>
                    <a:lnTo>
                      <a:pt x="0" y="61"/>
                    </a:lnTo>
                    <a:lnTo>
                      <a:pt x="1" y="44"/>
                    </a:lnTo>
                    <a:lnTo>
                      <a:pt x="4" y="31"/>
                    </a:lnTo>
                    <a:lnTo>
                      <a:pt x="11" y="18"/>
                    </a:lnTo>
                    <a:lnTo>
                      <a:pt x="3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8" name="Freeform 191">
                <a:extLst>
                  <a:ext uri="{FF2B5EF4-FFF2-40B4-BE49-F238E27FC236}">
                    <a16:creationId xmlns:a16="http://schemas.microsoft.com/office/drawing/2014/main" id="{15807A3D-A9BE-4407-B093-E3F0A8EE0D06}"/>
                  </a:ext>
                </a:extLst>
              </p:cNvPr>
              <p:cNvSpPr>
                <a:spLocks/>
              </p:cNvSpPr>
              <p:nvPr/>
            </p:nvSpPr>
            <p:spPr bwMode="auto">
              <a:xfrm>
                <a:off x="893" y="2488"/>
                <a:ext cx="42" cy="39"/>
              </a:xfrm>
              <a:custGeom>
                <a:avLst/>
                <a:gdLst>
                  <a:gd name="T0" fmla="*/ 1 w 83"/>
                  <a:gd name="T1" fmla="*/ 0 h 78"/>
                  <a:gd name="T2" fmla="*/ 1 w 83"/>
                  <a:gd name="T3" fmla="*/ 1 h 78"/>
                  <a:gd name="T4" fmla="*/ 1 w 83"/>
                  <a:gd name="T5" fmla="*/ 1 h 78"/>
                  <a:gd name="T6" fmla="*/ 1 w 83"/>
                  <a:gd name="T7" fmla="*/ 1 h 78"/>
                  <a:gd name="T8" fmla="*/ 0 w 83"/>
                  <a:gd name="T9" fmla="*/ 1 h 78"/>
                  <a:gd name="T10" fmla="*/ 1 w 83"/>
                  <a:gd name="T11" fmla="*/ 1 h 78"/>
                  <a:gd name="T12" fmla="*/ 1 w 83"/>
                  <a:gd name="T13" fmla="*/ 1 h 78"/>
                  <a:gd name="T14" fmla="*/ 1 w 83"/>
                  <a:gd name="T15" fmla="*/ 1 h 78"/>
                  <a:gd name="T16" fmla="*/ 1 w 83"/>
                  <a:gd name="T17" fmla="*/ 1 h 78"/>
                  <a:gd name="T18" fmla="*/ 1 w 83"/>
                  <a:gd name="T19" fmla="*/ 1 h 78"/>
                  <a:gd name="T20" fmla="*/ 1 w 83"/>
                  <a:gd name="T21" fmla="*/ 1 h 78"/>
                  <a:gd name="T22" fmla="*/ 1 w 83"/>
                  <a:gd name="T23" fmla="*/ 1 h 78"/>
                  <a:gd name="T24" fmla="*/ 1 w 83"/>
                  <a:gd name="T25" fmla="*/ 1 h 78"/>
                  <a:gd name="T26" fmla="*/ 1 w 83"/>
                  <a:gd name="T27" fmla="*/ 1 h 78"/>
                  <a:gd name="T28" fmla="*/ 1 w 83"/>
                  <a:gd name="T29" fmla="*/ 1 h 78"/>
                  <a:gd name="T30" fmla="*/ 1 w 8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3"/>
                  <a:gd name="T49" fmla="*/ 0 h 78"/>
                  <a:gd name="T50" fmla="*/ 83 w 83"/>
                  <a:gd name="T51" fmla="*/ 78 h 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3" h="78">
                    <a:moveTo>
                      <a:pt x="59" y="0"/>
                    </a:moveTo>
                    <a:lnTo>
                      <a:pt x="18" y="31"/>
                    </a:lnTo>
                    <a:lnTo>
                      <a:pt x="10" y="37"/>
                    </a:lnTo>
                    <a:lnTo>
                      <a:pt x="4" y="47"/>
                    </a:lnTo>
                    <a:lnTo>
                      <a:pt x="0" y="58"/>
                    </a:lnTo>
                    <a:lnTo>
                      <a:pt x="5" y="70"/>
                    </a:lnTo>
                    <a:lnTo>
                      <a:pt x="14" y="75"/>
                    </a:lnTo>
                    <a:lnTo>
                      <a:pt x="22" y="78"/>
                    </a:lnTo>
                    <a:lnTo>
                      <a:pt x="34" y="73"/>
                    </a:lnTo>
                    <a:lnTo>
                      <a:pt x="83" y="52"/>
                    </a:lnTo>
                    <a:lnTo>
                      <a:pt x="73" y="46"/>
                    </a:lnTo>
                    <a:lnTo>
                      <a:pt x="65" y="38"/>
                    </a:lnTo>
                    <a:lnTo>
                      <a:pt x="61" y="29"/>
                    </a:lnTo>
                    <a:lnTo>
                      <a:pt x="59" y="20"/>
                    </a:lnTo>
                    <a:lnTo>
                      <a:pt x="58" y="8"/>
                    </a:lnTo>
                    <a:lnTo>
                      <a:pt x="59"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pic>
        <p:nvPicPr>
          <p:cNvPr id="54274" name="Picture 2" descr="Accuracy versus Precision? | The Leading Business Education Network for  Doctors, Financial Advisors and Health Industry Consultants"/>
          <p:cNvPicPr>
            <a:picLocks noChangeAspect="1" noChangeArrowheads="1"/>
          </p:cNvPicPr>
          <p:nvPr/>
        </p:nvPicPr>
        <p:blipFill rotWithShape="1">
          <a:blip r:embed="rId3">
            <a:extLst>
              <a:ext uri="{28A0092B-C50C-407E-A947-70E740481C1C}">
                <a14:useLocalDpi xmlns:a14="http://schemas.microsoft.com/office/drawing/2010/main" val="0"/>
              </a:ext>
            </a:extLst>
          </a:blip>
          <a:srcRect t="18378"/>
          <a:stretch/>
        </p:blipFill>
        <p:spPr bwMode="auto">
          <a:xfrm>
            <a:off x="1612092" y="4916883"/>
            <a:ext cx="6092825" cy="1864917"/>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6000E8B-F3DD-44E6-B08B-ECB6CEE3EDF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228277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3750"/>
                                        </p:tgtEl>
                                        <p:attrNameLst>
                                          <p:attrName>style.visibility</p:attrName>
                                        </p:attrNameLst>
                                      </p:cBhvr>
                                      <p:to>
                                        <p:strVal val="visible"/>
                                      </p:to>
                                    </p:set>
                                    <p:anim calcmode="lin" valueType="num">
                                      <p:cBhvr additive="base">
                                        <p:cTn id="13" dur="500" fill="hold"/>
                                        <p:tgtEl>
                                          <p:spTgt spid="23750"/>
                                        </p:tgtEl>
                                        <p:attrNameLst>
                                          <p:attrName>ppt_x</p:attrName>
                                        </p:attrNameLst>
                                      </p:cBhvr>
                                      <p:tavLst>
                                        <p:tav tm="0">
                                          <p:val>
                                            <p:strVal val="1+#ppt_w/2"/>
                                          </p:val>
                                        </p:tav>
                                        <p:tav tm="100000">
                                          <p:val>
                                            <p:strVal val="#ppt_x"/>
                                          </p:val>
                                        </p:tav>
                                      </p:tavLst>
                                    </p:anim>
                                    <p:anim calcmode="lin" valueType="num">
                                      <p:cBhvr additive="base">
                                        <p:cTn id="14" dur="500" fill="hold"/>
                                        <p:tgtEl>
                                          <p:spTgt spid="2375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laser.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laser.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72"/>
                                        </p:tgtEl>
                                        <p:attrNameLst>
                                          <p:attrName>style.visibility</p:attrName>
                                        </p:attrNameLst>
                                      </p:cBhvr>
                                      <p:to>
                                        <p:strVal val="visible"/>
                                      </p:to>
                                    </p:set>
                                    <p:animEffect transition="in" filter="blinds(horizontal)">
                                      <p:cBhvr>
                                        <p:cTn id="25" dur="500"/>
                                        <p:tgtEl>
                                          <p:spTgt spid="4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23759"/>
                                        </p:tgtEl>
                                        <p:attrNameLst>
                                          <p:attrName>style.visibility</p:attrName>
                                        </p:attrNameLst>
                                      </p:cBhvr>
                                      <p:to>
                                        <p:strVal val="visible"/>
                                      </p:to>
                                    </p:set>
                                    <p:anim calcmode="lin" valueType="num">
                                      <p:cBhvr additive="base">
                                        <p:cTn id="30" dur="500" fill="hold"/>
                                        <p:tgtEl>
                                          <p:spTgt spid="23759"/>
                                        </p:tgtEl>
                                        <p:attrNameLst>
                                          <p:attrName>ppt_x</p:attrName>
                                        </p:attrNameLst>
                                      </p:cBhvr>
                                      <p:tavLst>
                                        <p:tav tm="0">
                                          <p:val>
                                            <p:strVal val="1+#ppt_w/2"/>
                                          </p:val>
                                        </p:tav>
                                        <p:tav tm="100000">
                                          <p:val>
                                            <p:strVal val="#ppt_x"/>
                                          </p:val>
                                        </p:tav>
                                      </p:tavLst>
                                    </p:anim>
                                    <p:anim calcmode="lin" valueType="num">
                                      <p:cBhvr additive="base">
                                        <p:cTn id="31" dur="500" fill="hold"/>
                                        <p:tgtEl>
                                          <p:spTgt spid="2375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laser.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23755"/>
                                        </p:tgtEl>
                                        <p:attrNameLst>
                                          <p:attrName>style.visibility</p:attrName>
                                        </p:attrNameLst>
                                      </p:cBhvr>
                                      <p:to>
                                        <p:strVal val="visible"/>
                                      </p:to>
                                    </p:set>
                                    <p:anim calcmode="lin" valueType="num">
                                      <p:cBhvr additive="base">
                                        <p:cTn id="36" dur="500" fill="hold"/>
                                        <p:tgtEl>
                                          <p:spTgt spid="23755"/>
                                        </p:tgtEl>
                                        <p:attrNameLst>
                                          <p:attrName>ppt_x</p:attrName>
                                        </p:attrNameLst>
                                      </p:cBhvr>
                                      <p:tavLst>
                                        <p:tav tm="0">
                                          <p:val>
                                            <p:strVal val="1+#ppt_w/2"/>
                                          </p:val>
                                        </p:tav>
                                        <p:tav tm="100000">
                                          <p:val>
                                            <p:strVal val="#ppt_x"/>
                                          </p:val>
                                        </p:tav>
                                      </p:tavLst>
                                    </p:anim>
                                    <p:anim calcmode="lin" valueType="num">
                                      <p:cBhvr additive="base">
                                        <p:cTn id="37" dur="500" fill="hold"/>
                                        <p:tgtEl>
                                          <p:spTgt spid="237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laser.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23757"/>
                                        </p:tgtEl>
                                        <p:attrNameLst>
                                          <p:attrName>style.visibility</p:attrName>
                                        </p:attrNameLst>
                                      </p:cBhvr>
                                      <p:to>
                                        <p:strVal val="visible"/>
                                      </p:to>
                                    </p:set>
                                    <p:anim calcmode="lin" valueType="num">
                                      <p:cBhvr additive="base">
                                        <p:cTn id="42" dur="500" fill="hold"/>
                                        <p:tgtEl>
                                          <p:spTgt spid="23757"/>
                                        </p:tgtEl>
                                        <p:attrNameLst>
                                          <p:attrName>ppt_x</p:attrName>
                                        </p:attrNameLst>
                                      </p:cBhvr>
                                      <p:tavLst>
                                        <p:tav tm="0">
                                          <p:val>
                                            <p:strVal val="1+#ppt_w/2"/>
                                          </p:val>
                                        </p:tav>
                                        <p:tav tm="100000">
                                          <p:val>
                                            <p:strVal val="#ppt_x"/>
                                          </p:val>
                                        </p:tav>
                                      </p:tavLst>
                                    </p:anim>
                                    <p:anim calcmode="lin" valueType="num">
                                      <p:cBhvr additive="base">
                                        <p:cTn id="43" dur="500" fill="hold"/>
                                        <p:tgtEl>
                                          <p:spTgt spid="2375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laser.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73"/>
                                        </p:tgtEl>
                                        <p:attrNameLst>
                                          <p:attrName>style.visibility</p:attrName>
                                        </p:attrNameLst>
                                      </p:cBhvr>
                                      <p:to>
                                        <p:strVal val="visible"/>
                                      </p:to>
                                    </p:set>
                                    <p:animEffect transition="in" filter="blinds(horizontal)">
                                      <p:cBhvr>
                                        <p:cTn id="48" dur="500"/>
                                        <p:tgtEl>
                                          <p:spTgt spid="47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1+#ppt_w/2"/>
                                          </p:val>
                                        </p:tav>
                                        <p:tav tm="100000">
                                          <p:val>
                                            <p:strVal val="#ppt_x"/>
                                          </p:val>
                                        </p:tav>
                                      </p:tavLst>
                                    </p:anim>
                                    <p:anim calcmode="lin" valueType="num">
                                      <p:cBhvr additive="base">
                                        <p:cTn id="54" dur="500" fill="hold"/>
                                        <p:tgtEl>
                                          <p:spTgt spid="2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2" name="laser.wav"/>
                                        </p:tgtEl>
                                      </p:cMediaNode>
                                    </p:audio>
                                  </p:sub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7"/>
                                            </p:cond>
                                          </p:stCondLst>
                                          <p:endCondLst>
                                            <p:cond evt="onStopAudio" delay="0">
                                              <p:tgtEl>
                                                <p:sldTgt/>
                                              </p:tgtEl>
                                            </p:cond>
                                          </p:endCondLst>
                                        </p:cTn>
                                        <p:tgtEl>
                                          <p:sndTgt r:embed="rId2" name="laser.wav"/>
                                        </p:tgtEl>
                                      </p:cMediaNode>
                                    </p:audio>
                                  </p:sub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6"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1+#ppt_w/2"/>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2" name="laser.wav"/>
                                        </p:tgtEl>
                                      </p:cMediaNode>
                                    </p:audio>
                                  </p:sub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4"/>
                                        </p:tgtEl>
                                        <p:attrNameLst>
                                          <p:attrName>style.visibility</p:attrName>
                                        </p:attrNameLst>
                                      </p:cBhvr>
                                      <p:to>
                                        <p:strVal val="visible"/>
                                      </p:to>
                                    </p:set>
                                    <p:animEffect transition="in" filter="blinds(horizontal)">
                                      <p:cBhvr>
                                        <p:cTn id="71" dur="500"/>
                                        <p:tgtEl>
                                          <p:spTgt spid="47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4274"/>
                                        </p:tgtEl>
                                        <p:attrNameLst>
                                          <p:attrName>style.visibility</p:attrName>
                                        </p:attrNameLst>
                                      </p:cBhvr>
                                      <p:to>
                                        <p:strVal val="visible"/>
                                      </p:to>
                                    </p:set>
                                    <p:animEffect transition="in" filter="fade">
                                      <p:cBhvr>
                                        <p:cTn id="76"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3" grpId="0"/>
      <p:bldP spid="47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My Documents\Kuliah\Komponen Sistem Kontrol\jpg\g1d.jpg">
            <a:extLst>
              <a:ext uri="{FF2B5EF4-FFF2-40B4-BE49-F238E27FC236}">
                <a16:creationId xmlns:a16="http://schemas.microsoft.com/office/drawing/2014/main" id="{BFC3C724-1DB6-4CB2-A3F1-B4F7ECAFF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3">
            <a:extLst>
              <a:ext uri="{FF2B5EF4-FFF2-40B4-BE49-F238E27FC236}">
                <a16:creationId xmlns:a16="http://schemas.microsoft.com/office/drawing/2014/main" id="{16A5CD9C-2BAE-493C-B1B2-07C0860F6BAB}"/>
              </a:ext>
            </a:extLst>
          </p:cNvPr>
          <p:cNvSpPr txBox="1">
            <a:spLocks noChangeArrowheads="1"/>
          </p:cNvSpPr>
          <p:nvPr/>
        </p:nvSpPr>
        <p:spPr bwMode="auto">
          <a:xfrm>
            <a:off x="304800" y="381000"/>
            <a:ext cx="838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b="1">
                <a:solidFill>
                  <a:schemeClr val="accent2"/>
                </a:solidFill>
              </a:rPr>
              <a:t>EQUIVALENT CIRCUITS :</a:t>
            </a:r>
          </a:p>
        </p:txBody>
      </p:sp>
      <p:graphicFrame>
        <p:nvGraphicFramePr>
          <p:cNvPr id="4100" name="Object 2">
            <a:extLst>
              <a:ext uri="{FF2B5EF4-FFF2-40B4-BE49-F238E27FC236}">
                <a16:creationId xmlns:a16="http://schemas.microsoft.com/office/drawing/2014/main" id="{7094E233-C2CE-4275-A60D-86E2B377C562}"/>
              </a:ext>
            </a:extLst>
          </p:cNvPr>
          <p:cNvGraphicFramePr>
            <a:graphicFrameLocks noChangeAspect="1"/>
          </p:cNvGraphicFramePr>
          <p:nvPr/>
        </p:nvGraphicFramePr>
        <p:xfrm>
          <a:off x="304800" y="5791200"/>
          <a:ext cx="5791200" cy="568325"/>
        </p:xfrm>
        <a:graphic>
          <a:graphicData uri="http://schemas.openxmlformats.org/presentationml/2006/ole">
            <mc:AlternateContent xmlns:mc="http://schemas.openxmlformats.org/markup-compatibility/2006">
              <mc:Choice xmlns:v="urn:schemas-microsoft-com:vml" Requires="v">
                <p:oleObj name="Equation" r:id="rId3" imgW="2197100" imgH="215900" progId="Equation.3">
                  <p:embed/>
                </p:oleObj>
              </mc:Choice>
              <mc:Fallback>
                <p:oleObj name="Equation" r:id="rId3" imgW="21971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791200"/>
                        <a:ext cx="579120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 Box 5">
            <a:extLst>
              <a:ext uri="{FF2B5EF4-FFF2-40B4-BE49-F238E27FC236}">
                <a16:creationId xmlns:a16="http://schemas.microsoft.com/office/drawing/2014/main" id="{6917DA7D-55A8-49D3-99DE-0842E3684EBF}"/>
              </a:ext>
            </a:extLst>
          </p:cNvPr>
          <p:cNvSpPr txBox="1">
            <a:spLocks noChangeArrowheads="1"/>
          </p:cNvSpPr>
          <p:nvPr/>
        </p:nvSpPr>
        <p:spPr bwMode="auto">
          <a:xfrm>
            <a:off x="304800" y="495300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b="1">
                <a:solidFill>
                  <a:srgbClr val="663300"/>
                </a:solidFill>
              </a:rPr>
              <a:t>Tabel</a:t>
            </a:r>
          </a:p>
        </p:txBody>
      </p:sp>
      <p:sp>
        <p:nvSpPr>
          <p:cNvPr id="4102" name="Line 6">
            <a:extLst>
              <a:ext uri="{FF2B5EF4-FFF2-40B4-BE49-F238E27FC236}">
                <a16:creationId xmlns:a16="http://schemas.microsoft.com/office/drawing/2014/main" id="{64DC5227-0E96-4ABF-8FE5-2F3B15DC89A8}"/>
              </a:ext>
            </a:extLst>
          </p:cNvPr>
          <p:cNvSpPr>
            <a:spLocks noChangeShapeType="1"/>
          </p:cNvSpPr>
          <p:nvPr/>
        </p:nvSpPr>
        <p:spPr bwMode="auto">
          <a:xfrm>
            <a:off x="1524000" y="5257800"/>
            <a:ext cx="914400" cy="0"/>
          </a:xfrm>
          <a:prstGeom prst="line">
            <a:avLst/>
          </a:prstGeom>
          <a:noFill/>
          <a:ln w="57150" cmpd="thinThick">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4103" name="Object 3">
            <a:extLst>
              <a:ext uri="{FF2B5EF4-FFF2-40B4-BE49-F238E27FC236}">
                <a16:creationId xmlns:a16="http://schemas.microsoft.com/office/drawing/2014/main" id="{7EF70B44-3D07-4D8D-9D7E-BB3D995C1E9F}"/>
              </a:ext>
            </a:extLst>
          </p:cNvPr>
          <p:cNvGraphicFramePr>
            <a:graphicFrameLocks noChangeAspect="1"/>
          </p:cNvGraphicFramePr>
          <p:nvPr/>
        </p:nvGraphicFramePr>
        <p:xfrm>
          <a:off x="2743200" y="4953000"/>
          <a:ext cx="1671638" cy="636588"/>
        </p:xfrm>
        <a:graphic>
          <a:graphicData uri="http://schemas.openxmlformats.org/presentationml/2006/ole">
            <mc:AlternateContent xmlns:mc="http://schemas.openxmlformats.org/markup-compatibility/2006">
              <mc:Choice xmlns:v="urn:schemas-microsoft-com:vml" Requires="v">
                <p:oleObj name="Equation" r:id="rId5" imgW="634725" imgH="241195" progId="Equation.3">
                  <p:embed/>
                </p:oleObj>
              </mc:Choice>
              <mc:Fallback>
                <p:oleObj name="Equation" r:id="rId5" imgW="634725"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953000"/>
                        <a:ext cx="1671638"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4" name="Object 4">
            <a:extLst>
              <a:ext uri="{FF2B5EF4-FFF2-40B4-BE49-F238E27FC236}">
                <a16:creationId xmlns:a16="http://schemas.microsoft.com/office/drawing/2014/main" id="{494E1623-F2A0-4015-89A7-0A41D97D1288}"/>
              </a:ext>
            </a:extLst>
          </p:cNvPr>
          <p:cNvGraphicFramePr>
            <a:graphicFrameLocks noChangeAspect="1"/>
          </p:cNvGraphicFramePr>
          <p:nvPr/>
        </p:nvGraphicFramePr>
        <p:xfrm>
          <a:off x="7315200" y="5791200"/>
          <a:ext cx="1524000" cy="603250"/>
        </p:xfrm>
        <a:graphic>
          <a:graphicData uri="http://schemas.openxmlformats.org/presentationml/2006/ole">
            <mc:AlternateContent xmlns:mc="http://schemas.openxmlformats.org/markup-compatibility/2006">
              <mc:Choice xmlns:v="urn:schemas-microsoft-com:vml" Requires="v">
                <p:oleObj name="Equation" r:id="rId7" imgW="609336" imgH="241195" progId="Equation.3">
                  <p:embed/>
                </p:oleObj>
              </mc:Choice>
              <mc:Fallback>
                <p:oleObj name="Equation" r:id="rId7" imgW="60933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5791200"/>
                        <a:ext cx="1524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5" name="Line 9">
            <a:extLst>
              <a:ext uri="{FF2B5EF4-FFF2-40B4-BE49-F238E27FC236}">
                <a16:creationId xmlns:a16="http://schemas.microsoft.com/office/drawing/2014/main" id="{B0A99BCE-BFE8-4DFF-96DF-C8B85F79F5D4}"/>
              </a:ext>
            </a:extLst>
          </p:cNvPr>
          <p:cNvSpPr>
            <a:spLocks noChangeShapeType="1"/>
          </p:cNvSpPr>
          <p:nvPr/>
        </p:nvSpPr>
        <p:spPr bwMode="auto">
          <a:xfrm>
            <a:off x="6248400" y="6096000"/>
            <a:ext cx="914400" cy="0"/>
          </a:xfrm>
          <a:prstGeom prst="line">
            <a:avLst/>
          </a:prstGeom>
          <a:noFill/>
          <a:ln w="57150" cmpd="thinThick">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id="{7EF4F259-9C8B-4752-A17E-D874FA853585}"/>
              </a:ext>
            </a:extLst>
          </p:cNvPr>
          <p:cNvSpPr/>
          <p:nvPr/>
        </p:nvSpPr>
        <p:spPr>
          <a:xfrm>
            <a:off x="0" y="1066800"/>
            <a:ext cx="91440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a:extLst>
              <a:ext uri="{FF2B5EF4-FFF2-40B4-BE49-F238E27FC236}">
                <a16:creationId xmlns:a16="http://schemas.microsoft.com/office/drawing/2014/main" id="{84D09201-CFEC-4B5C-9149-013ECDE9DB97}"/>
              </a:ext>
            </a:extLst>
          </p:cNvPr>
          <p:cNvSpPr/>
          <p:nvPr/>
        </p:nvSpPr>
        <p:spPr>
          <a:xfrm>
            <a:off x="0" y="4800600"/>
            <a:ext cx="91440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B428A526-A28B-419D-BB6E-B1FF2E76414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354109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left)">
                                      <p:cBhvr>
                                        <p:cTn id="7" dur="500"/>
                                        <p:tgtEl>
                                          <p:spTgt spid="4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101"/>
                                        </p:tgtEl>
                                        <p:attrNameLst>
                                          <p:attrName>style.visibility</p:attrName>
                                        </p:attrNameLst>
                                      </p:cBhvr>
                                      <p:to>
                                        <p:strVal val="visible"/>
                                      </p:to>
                                    </p:set>
                                    <p:animEffect transition="in" filter="wipe(left)">
                                      <p:cBhvr>
                                        <p:cTn id="18" dur="500"/>
                                        <p:tgtEl>
                                          <p:spTgt spid="410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animEffect transition="in" filter="wipe(left)">
                                      <p:cBhvr>
                                        <p:cTn id="23" dur="500"/>
                                        <p:tgtEl>
                                          <p:spTgt spid="41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103"/>
                                        </p:tgtEl>
                                        <p:attrNameLst>
                                          <p:attrName>style.visibility</p:attrName>
                                        </p:attrNameLst>
                                      </p:cBhvr>
                                      <p:to>
                                        <p:strVal val="visible"/>
                                      </p:to>
                                    </p:set>
                                    <p:animEffect transition="in" filter="wipe(left)">
                                      <p:cBhvr>
                                        <p:cTn id="28" dur="500"/>
                                        <p:tgtEl>
                                          <p:spTgt spid="41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100"/>
                                        </p:tgtEl>
                                        <p:attrNameLst>
                                          <p:attrName>style.visibility</p:attrName>
                                        </p:attrNameLst>
                                      </p:cBhvr>
                                      <p:to>
                                        <p:strVal val="visible"/>
                                      </p:to>
                                    </p:set>
                                    <p:animEffect transition="in" filter="wipe(left)">
                                      <p:cBhvr>
                                        <p:cTn id="33" dur="500"/>
                                        <p:tgtEl>
                                          <p:spTgt spid="410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4105"/>
                                        </p:tgtEl>
                                        <p:attrNameLst>
                                          <p:attrName>style.visibility</p:attrName>
                                        </p:attrNameLst>
                                      </p:cBhvr>
                                      <p:to>
                                        <p:strVal val="visible"/>
                                      </p:to>
                                    </p:set>
                                    <p:animEffect transition="in" filter="wipe(left)">
                                      <p:cBhvr>
                                        <p:cTn id="38" dur="500"/>
                                        <p:tgtEl>
                                          <p:spTgt spid="410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4104"/>
                                        </p:tgtEl>
                                        <p:attrNameLst>
                                          <p:attrName>style.visibility</p:attrName>
                                        </p:attrNameLst>
                                      </p:cBhvr>
                                      <p:to>
                                        <p:strVal val="visible"/>
                                      </p:to>
                                    </p:set>
                                    <p:animEffect transition="in" filter="wipe(left)">
                                      <p:cBhvr>
                                        <p:cTn id="43"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utoUpdateAnimBg="0"/>
      <p:bldP spid="410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5A993D-6856-412E-8259-4DFA5B49EFE3}"/>
              </a:ext>
            </a:extLst>
          </p:cNvPr>
          <p:cNvSpPr/>
          <p:nvPr/>
        </p:nvSpPr>
        <p:spPr>
          <a:xfrm>
            <a:off x="0" y="0"/>
            <a:ext cx="9144000" cy="24384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122" name="Rectangle 2">
            <a:extLst>
              <a:ext uri="{FF2B5EF4-FFF2-40B4-BE49-F238E27FC236}">
                <a16:creationId xmlns:a16="http://schemas.microsoft.com/office/drawing/2014/main" id="{91D9DE61-D1EE-43AD-82DE-74CBB1FA0D9C}"/>
              </a:ext>
            </a:extLst>
          </p:cNvPr>
          <p:cNvSpPr>
            <a:spLocks noChangeArrowheads="1"/>
          </p:cNvSpPr>
          <p:nvPr/>
        </p:nvSpPr>
        <p:spPr bwMode="auto">
          <a:xfrm>
            <a:off x="304800" y="304800"/>
            <a:ext cx="85344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2400" b="1" u="sng">
                <a:solidFill>
                  <a:schemeClr val="bg1"/>
                </a:solidFill>
                <a:cs typeface="Times New Roman" panose="02020603050405020304" pitchFamily="18" charset="0"/>
              </a:rPr>
              <a:t>Contoh Soal No. 1.2</a:t>
            </a:r>
          </a:p>
          <a:p>
            <a:pPr algn="just">
              <a:spcBef>
                <a:spcPct val="0"/>
              </a:spcBef>
              <a:buFontTx/>
              <a:buNone/>
            </a:pPr>
            <a:r>
              <a:rPr lang="en-US" altLang="en-US" sz="2400">
                <a:solidFill>
                  <a:schemeClr val="bg1"/>
                </a:solidFill>
                <a:cs typeface="Times New Roman" panose="02020603050405020304" pitchFamily="18" charset="0"/>
              </a:rPr>
              <a:t>Suatu temperatur diukur dengan menggunakan sebuah termokopel tipe J dan sebuah DVM (Digital Volt Meter). Temperatur ruangan pada saat pengukuran adalah 28 </a:t>
            </a:r>
            <a:r>
              <a:rPr lang="en-US" altLang="en-US" sz="2400" baseline="30000">
                <a:solidFill>
                  <a:schemeClr val="bg1"/>
                </a:solidFill>
                <a:cs typeface="Times New Roman" panose="02020603050405020304" pitchFamily="18" charset="0"/>
              </a:rPr>
              <a:t>o</a:t>
            </a:r>
            <a:r>
              <a:rPr lang="en-US" altLang="en-US" sz="2400">
                <a:solidFill>
                  <a:schemeClr val="bg1"/>
                </a:solidFill>
                <a:cs typeface="Times New Roman" panose="02020603050405020304" pitchFamily="18" charset="0"/>
              </a:rPr>
              <a:t>C dan DVM  menunjukkan angka 10,933 mV. Tentukan temperatur tersebut. </a:t>
            </a:r>
            <a:endParaRPr lang="en-US" altLang="en-US" sz="2400">
              <a:solidFill>
                <a:schemeClr val="bg1"/>
              </a:solidFill>
            </a:endParaRPr>
          </a:p>
        </p:txBody>
      </p:sp>
      <p:sp>
        <p:nvSpPr>
          <p:cNvPr id="5123" name="Text Box 3">
            <a:extLst>
              <a:ext uri="{FF2B5EF4-FFF2-40B4-BE49-F238E27FC236}">
                <a16:creationId xmlns:a16="http://schemas.microsoft.com/office/drawing/2014/main" id="{74C28741-AE53-4E75-ADBA-8A4A086645FD}"/>
              </a:ext>
            </a:extLst>
          </p:cNvPr>
          <p:cNvSpPr txBox="1">
            <a:spLocks noChangeArrowheads="1"/>
          </p:cNvSpPr>
          <p:nvPr/>
        </p:nvSpPr>
        <p:spPr bwMode="auto">
          <a:xfrm>
            <a:off x="304800" y="2514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u="sng">
                <a:solidFill>
                  <a:schemeClr val="bg1"/>
                </a:solidFill>
              </a:rPr>
              <a:t>Jawab :</a:t>
            </a:r>
          </a:p>
        </p:txBody>
      </p:sp>
      <p:sp>
        <p:nvSpPr>
          <p:cNvPr id="5124" name="Text Box 4">
            <a:extLst>
              <a:ext uri="{FF2B5EF4-FFF2-40B4-BE49-F238E27FC236}">
                <a16:creationId xmlns:a16="http://schemas.microsoft.com/office/drawing/2014/main" id="{DF251E76-6EFA-4656-B935-D7DA377046C5}"/>
              </a:ext>
            </a:extLst>
          </p:cNvPr>
          <p:cNvSpPr txBox="1">
            <a:spLocks noChangeArrowheads="1"/>
          </p:cNvSpPr>
          <p:nvPr/>
        </p:nvSpPr>
        <p:spPr bwMode="auto">
          <a:xfrm>
            <a:off x="304800" y="31242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Dari tabel diperoleh :</a:t>
            </a:r>
          </a:p>
        </p:txBody>
      </p:sp>
      <p:graphicFrame>
        <p:nvGraphicFramePr>
          <p:cNvPr id="5125" name="Object 2">
            <a:extLst>
              <a:ext uri="{FF2B5EF4-FFF2-40B4-BE49-F238E27FC236}">
                <a16:creationId xmlns:a16="http://schemas.microsoft.com/office/drawing/2014/main" id="{420005C3-BCDC-4B16-81F2-A6CB44AA0AFD}"/>
              </a:ext>
            </a:extLst>
          </p:cNvPr>
          <p:cNvGraphicFramePr>
            <a:graphicFrameLocks noChangeAspect="1"/>
          </p:cNvGraphicFramePr>
          <p:nvPr/>
        </p:nvGraphicFramePr>
        <p:xfrm>
          <a:off x="381000" y="3827463"/>
          <a:ext cx="6172200" cy="1082675"/>
        </p:xfrm>
        <a:graphic>
          <a:graphicData uri="http://schemas.openxmlformats.org/presentationml/2006/ole">
            <mc:AlternateContent xmlns:mc="http://schemas.openxmlformats.org/markup-compatibility/2006">
              <mc:Choice xmlns:v="urn:schemas-microsoft-com:vml" Requires="v">
                <p:oleObj name="Equation" r:id="rId2" imgW="2755900" imgH="482600" progId="Equation.3">
                  <p:embed/>
                </p:oleObj>
              </mc:Choice>
              <mc:Fallback>
                <p:oleObj name="Equation" r:id="rId2" imgW="2755900" imgH="482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27463"/>
                        <a:ext cx="6172200"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 name="Object 3">
            <a:extLst>
              <a:ext uri="{FF2B5EF4-FFF2-40B4-BE49-F238E27FC236}">
                <a16:creationId xmlns:a16="http://schemas.microsoft.com/office/drawing/2014/main" id="{5011DC08-0EF5-448E-B88C-8E0B8D64A9DA}"/>
              </a:ext>
            </a:extLst>
          </p:cNvPr>
          <p:cNvGraphicFramePr>
            <a:graphicFrameLocks noChangeAspect="1"/>
          </p:cNvGraphicFramePr>
          <p:nvPr/>
        </p:nvGraphicFramePr>
        <p:xfrm>
          <a:off x="381000" y="5249863"/>
          <a:ext cx="8302625" cy="922337"/>
        </p:xfrm>
        <a:graphic>
          <a:graphicData uri="http://schemas.openxmlformats.org/presentationml/2006/ole">
            <mc:AlternateContent xmlns:mc="http://schemas.openxmlformats.org/markup-compatibility/2006">
              <mc:Choice xmlns:v="urn:schemas-microsoft-com:vml" Requires="v">
                <p:oleObj name="Equation" r:id="rId4" imgW="3771900" imgH="419100" progId="Equation.3">
                  <p:embed/>
                </p:oleObj>
              </mc:Choice>
              <mc:Fallback>
                <p:oleObj name="Equation" r:id="rId4" imgW="37719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249863"/>
                        <a:ext cx="83026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0741F23E-7E96-4882-B76F-53D4B4987AD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897672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ipe(left)">
                                      <p:cBhvr>
                                        <p:cTn id="12" dur="500"/>
                                        <p:tgtEl>
                                          <p:spTgt spid="51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wipe(left)">
                                      <p:cBhvr>
                                        <p:cTn id="17" dur="500"/>
                                        <p:tgtEl>
                                          <p:spTgt spid="51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125"/>
                                        </p:tgtEl>
                                        <p:attrNameLst>
                                          <p:attrName>style.visibility</p:attrName>
                                        </p:attrNameLst>
                                      </p:cBhvr>
                                      <p:to>
                                        <p:strVal val="visible"/>
                                      </p:to>
                                    </p:set>
                                    <p:animEffect transition="in" filter="wipe(left)">
                                      <p:cBhvr>
                                        <p:cTn id="22" dur="500"/>
                                        <p:tgtEl>
                                          <p:spTgt spid="51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animEffect transition="in" filter="wipe(left)">
                                      <p:cBhvr>
                                        <p:cTn id="2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5123" grpId="0" autoUpdateAnimBg="0"/>
      <p:bldP spid="5124"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4EA3690-DAB3-487D-BB8D-0FE7D6F3F945}"/>
              </a:ext>
            </a:extLst>
          </p:cNvPr>
          <p:cNvGrpSpPr>
            <a:grpSpLocks/>
          </p:cNvGrpSpPr>
          <p:nvPr/>
        </p:nvGrpSpPr>
        <p:grpSpPr bwMode="auto">
          <a:xfrm>
            <a:off x="0" y="0"/>
            <a:ext cx="9144000" cy="3276600"/>
            <a:chOff x="0" y="0"/>
            <a:chExt cx="5760" cy="2064"/>
          </a:xfrm>
        </p:grpSpPr>
        <p:pic>
          <p:nvPicPr>
            <p:cNvPr id="81925" name="Picture 3" descr="C:\My Documents\Kuliah\Komponen Sistem Kontrol\jpg\g2a.jpg">
              <a:extLst>
                <a:ext uri="{FF2B5EF4-FFF2-40B4-BE49-F238E27FC236}">
                  <a16:creationId xmlns:a16="http://schemas.microsoft.com/office/drawing/2014/main" id="{4790CE65-65B4-4914-B9D4-153E2E710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0" cy="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 Box 4">
              <a:extLst>
                <a:ext uri="{FF2B5EF4-FFF2-40B4-BE49-F238E27FC236}">
                  <a16:creationId xmlns:a16="http://schemas.microsoft.com/office/drawing/2014/main" id="{5418DEFB-3CF0-438E-BC29-1A4302C62630}"/>
                </a:ext>
              </a:extLst>
            </p:cNvPr>
            <p:cNvSpPr txBox="1">
              <a:spLocks noChangeArrowheads="1"/>
            </p:cNvSpPr>
            <p:nvPr/>
          </p:nvSpPr>
          <p:spPr bwMode="auto">
            <a:xfrm>
              <a:off x="0" y="1776"/>
              <a:ext cx="1728" cy="2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solidFill>
                    <a:schemeClr val="bg1"/>
                  </a:solidFill>
                </a:rPr>
                <a:t>External Reference</a:t>
              </a:r>
            </a:p>
          </p:txBody>
        </p:sp>
      </p:grpSp>
      <p:graphicFrame>
        <p:nvGraphicFramePr>
          <p:cNvPr id="6149" name="Object 2">
            <a:extLst>
              <a:ext uri="{FF2B5EF4-FFF2-40B4-BE49-F238E27FC236}">
                <a16:creationId xmlns:a16="http://schemas.microsoft.com/office/drawing/2014/main" id="{C2937DB0-254A-452C-B444-915BA6312A24}"/>
              </a:ext>
            </a:extLst>
          </p:cNvPr>
          <p:cNvGraphicFramePr>
            <a:graphicFrameLocks noChangeAspect="1"/>
          </p:cNvGraphicFramePr>
          <p:nvPr/>
        </p:nvGraphicFramePr>
        <p:xfrm>
          <a:off x="409575" y="3854450"/>
          <a:ext cx="8124825" cy="2546350"/>
        </p:xfrm>
        <a:graphic>
          <a:graphicData uri="http://schemas.openxmlformats.org/presentationml/2006/ole">
            <mc:AlternateContent xmlns:mc="http://schemas.openxmlformats.org/markup-compatibility/2006">
              <mc:Choice xmlns:v="urn:schemas-microsoft-com:vml" Requires="v">
                <p:oleObj name="Equation" r:id="rId3" imgW="3086100" imgH="965200" progId="Equation.3">
                  <p:embed/>
                </p:oleObj>
              </mc:Choice>
              <mc:Fallback>
                <p:oleObj name="Equation" r:id="rId3" imgW="3086100" imgH="965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 y="3854450"/>
                        <a:ext cx="8124825" cy="254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41255B49-D419-4EBD-9B0D-3E2CF04A5BF5}"/>
              </a:ext>
            </a:extLst>
          </p:cNvPr>
          <p:cNvSpPr/>
          <p:nvPr/>
        </p:nvSpPr>
        <p:spPr>
          <a:xfrm>
            <a:off x="0" y="3276600"/>
            <a:ext cx="91440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Footer Placeholder 2">
            <a:extLst>
              <a:ext uri="{FF2B5EF4-FFF2-40B4-BE49-F238E27FC236}">
                <a16:creationId xmlns:a16="http://schemas.microsoft.com/office/drawing/2014/main" id="{98604A79-D20D-474C-B87C-38FABBE69A97}"/>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282104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wipe(left)">
                                      <p:cBhvr>
                                        <p:cTn id="12"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II 2003_2004\gx3.jpg">
            <a:extLst>
              <a:ext uri="{FF2B5EF4-FFF2-40B4-BE49-F238E27FC236}">
                <a16:creationId xmlns:a16="http://schemas.microsoft.com/office/drawing/2014/main" id="{5F423B59-0F6B-4377-A980-5CA27A1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3">
            <a:extLst>
              <a:ext uri="{FF2B5EF4-FFF2-40B4-BE49-F238E27FC236}">
                <a16:creationId xmlns:a16="http://schemas.microsoft.com/office/drawing/2014/main" id="{88884C1D-DBA4-48C4-92E9-F81F15E5EBBA}"/>
              </a:ext>
            </a:extLst>
          </p:cNvPr>
          <p:cNvSpPr txBox="1">
            <a:spLocks noChangeArrowheads="1"/>
          </p:cNvSpPr>
          <p:nvPr/>
        </p:nvSpPr>
        <p:spPr bwMode="auto">
          <a:xfrm>
            <a:off x="381000" y="457200"/>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b="1">
                <a:solidFill>
                  <a:schemeClr val="accent2"/>
                </a:solidFill>
              </a:rPr>
              <a:t>IRON-CONSTANTAN THERMOCOUPLE</a:t>
            </a:r>
          </a:p>
        </p:txBody>
      </p:sp>
      <p:sp>
        <p:nvSpPr>
          <p:cNvPr id="4" name="Rectangle 3">
            <a:extLst>
              <a:ext uri="{FF2B5EF4-FFF2-40B4-BE49-F238E27FC236}">
                <a16:creationId xmlns:a16="http://schemas.microsoft.com/office/drawing/2014/main" id="{370895D6-E817-460E-BBFB-3097047596DF}"/>
              </a:ext>
            </a:extLst>
          </p:cNvPr>
          <p:cNvSpPr/>
          <p:nvPr/>
        </p:nvSpPr>
        <p:spPr>
          <a:xfrm>
            <a:off x="0" y="1447800"/>
            <a:ext cx="91440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899A4166-CD66-4489-989B-16042C5ED488}"/>
              </a:ext>
            </a:extLst>
          </p:cNvPr>
          <p:cNvSpPr/>
          <p:nvPr/>
        </p:nvSpPr>
        <p:spPr>
          <a:xfrm>
            <a:off x="0" y="6400800"/>
            <a:ext cx="9144000" cy="457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AF00E026-404E-4847-A5E2-4608E0B5029B}"/>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434494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My Documents\Kuliah\Komponen Sistem Kontrol\jpg\g2b.jpg">
            <a:extLst>
              <a:ext uri="{FF2B5EF4-FFF2-40B4-BE49-F238E27FC236}">
                <a16:creationId xmlns:a16="http://schemas.microsoft.com/office/drawing/2014/main" id="{44FF81DB-15CB-42BD-959B-88A957948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8763"/>
            <a:ext cx="9144000"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E8B02D7-34DC-4463-B864-45765E00078D}"/>
              </a:ext>
            </a:extLst>
          </p:cNvPr>
          <p:cNvSpPr/>
          <p:nvPr/>
        </p:nvSpPr>
        <p:spPr>
          <a:xfrm>
            <a:off x="0" y="1447800"/>
            <a:ext cx="91440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Rectangle 3">
            <a:extLst>
              <a:ext uri="{FF2B5EF4-FFF2-40B4-BE49-F238E27FC236}">
                <a16:creationId xmlns:a16="http://schemas.microsoft.com/office/drawing/2014/main" id="{181BFB02-7601-44EF-B02E-AF50E4EB15B3}"/>
              </a:ext>
            </a:extLst>
          </p:cNvPr>
          <p:cNvSpPr/>
          <p:nvPr/>
        </p:nvSpPr>
        <p:spPr>
          <a:xfrm>
            <a:off x="0" y="6400800"/>
            <a:ext cx="9144000" cy="457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83973" name="Picture 5" descr="http://www.asrichards.com/markup/imagesSlide/tcimg3.jpg">
            <a:extLst>
              <a:ext uri="{FF2B5EF4-FFF2-40B4-BE49-F238E27FC236}">
                <a16:creationId xmlns:a16="http://schemas.microsoft.com/office/drawing/2014/main" id="{D5D71CDC-3136-4058-8589-F42783117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000"/>
          <a:stretch>
            <a:fillRect/>
          </a:stretch>
        </p:blipFill>
        <p:spPr bwMode="auto">
          <a:xfrm>
            <a:off x="0" y="0"/>
            <a:ext cx="914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2965171-1016-4AC3-B67A-9E11076B948A}"/>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463389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My Documents\Kuliah\Komponen Sistem Kontrol\jpg\g2c.jpg">
            <a:extLst>
              <a:ext uri="{FF2B5EF4-FFF2-40B4-BE49-F238E27FC236}">
                <a16:creationId xmlns:a16="http://schemas.microsoft.com/office/drawing/2014/main" id="{D1815AA0-56BC-4079-A037-163A7FF6624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1524000"/>
            <a:ext cx="91440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3">
            <a:extLst>
              <a:ext uri="{FF2B5EF4-FFF2-40B4-BE49-F238E27FC236}">
                <a16:creationId xmlns:a16="http://schemas.microsoft.com/office/drawing/2014/main" id="{88D0F9B7-B33E-42AE-8E63-0AB920DA13F5}"/>
              </a:ext>
            </a:extLst>
          </p:cNvPr>
          <p:cNvSpPr txBox="1">
            <a:spLocks noChangeArrowheads="1"/>
          </p:cNvSpPr>
          <p:nvPr/>
        </p:nvSpPr>
        <p:spPr bwMode="auto">
          <a:xfrm>
            <a:off x="152400" y="3048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b="1">
                <a:solidFill>
                  <a:schemeClr val="accent2"/>
                </a:solidFill>
              </a:rPr>
              <a:t>REMOVING JUNCTIONS FROM DVM TERMINALS</a:t>
            </a:r>
          </a:p>
        </p:txBody>
      </p:sp>
      <p:sp>
        <p:nvSpPr>
          <p:cNvPr id="9220" name="Text Box 4">
            <a:extLst>
              <a:ext uri="{FF2B5EF4-FFF2-40B4-BE49-F238E27FC236}">
                <a16:creationId xmlns:a16="http://schemas.microsoft.com/office/drawing/2014/main" id="{8B6A7F19-DFBA-44AC-9230-8C152248B025}"/>
              </a:ext>
            </a:extLst>
          </p:cNvPr>
          <p:cNvSpPr txBox="1">
            <a:spLocks noChangeArrowheads="1"/>
          </p:cNvSpPr>
          <p:nvPr/>
        </p:nvSpPr>
        <p:spPr bwMode="auto">
          <a:xfrm>
            <a:off x="381000" y="6858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solidFill>
                  <a:srgbClr val="663300"/>
                </a:solidFill>
              </a:rPr>
              <a:t>Isothermal Block = electrical insulator + good heat conductor</a:t>
            </a:r>
          </a:p>
        </p:txBody>
      </p:sp>
      <p:graphicFrame>
        <p:nvGraphicFramePr>
          <p:cNvPr id="9221" name="Object 2">
            <a:extLst>
              <a:ext uri="{FF2B5EF4-FFF2-40B4-BE49-F238E27FC236}">
                <a16:creationId xmlns:a16="http://schemas.microsoft.com/office/drawing/2014/main" id="{FC8516C0-4955-4CC8-99BA-CBADA5CC5FDC}"/>
              </a:ext>
            </a:extLst>
          </p:cNvPr>
          <p:cNvGraphicFramePr>
            <a:graphicFrameLocks noChangeAspect="1"/>
          </p:cNvGraphicFramePr>
          <p:nvPr/>
        </p:nvGraphicFramePr>
        <p:xfrm>
          <a:off x="990600" y="5257800"/>
          <a:ext cx="2971800" cy="601663"/>
        </p:xfrm>
        <a:graphic>
          <a:graphicData uri="http://schemas.openxmlformats.org/presentationml/2006/ole">
            <mc:AlternateContent xmlns:mc="http://schemas.openxmlformats.org/markup-compatibility/2006">
              <mc:Choice xmlns:v="urn:schemas-microsoft-com:vml" Requires="v">
                <p:oleObj name="Equation" r:id="rId4" imgW="1066337" imgH="215806" progId="Equation.3">
                  <p:embed/>
                </p:oleObj>
              </mc:Choice>
              <mc:Fallback>
                <p:oleObj name="Equation" r:id="rId4" imgW="1066337"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257800"/>
                        <a:ext cx="29718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7D651C1C-3A46-4F9A-804F-95B079118359}"/>
              </a:ext>
            </a:extLst>
          </p:cNvPr>
          <p:cNvSpPr/>
          <p:nvPr/>
        </p:nvSpPr>
        <p:spPr>
          <a:xfrm>
            <a:off x="0" y="6400800"/>
            <a:ext cx="9144000" cy="457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3AF6645D-5470-4F9D-A21E-44EDD97E9A0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886490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left)">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wipe(left)">
                                      <p:cBhvr>
                                        <p:cTn id="12" dur="500"/>
                                        <p:tgtEl>
                                          <p:spTgt spid="92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9221"/>
                                        </p:tgtEl>
                                        <p:attrNameLst>
                                          <p:attrName>style.visibility</p:attrName>
                                        </p:attrNameLst>
                                      </p:cBhvr>
                                      <p:to>
                                        <p:strVal val="visible"/>
                                      </p:to>
                                    </p:set>
                                    <p:animEffect transition="in" filter="wipe(left)">
                                      <p:cBhvr>
                                        <p:cTn id="23"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P spid="922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My Documents\Kuliah\Komponen Sistem Kontrol\jpg\g3a.jpg">
            <a:extLst>
              <a:ext uri="{FF2B5EF4-FFF2-40B4-BE49-F238E27FC236}">
                <a16:creationId xmlns:a16="http://schemas.microsoft.com/office/drawing/2014/main" id="{DB8AA2C5-BA9D-4BDD-82EA-24D63F883B30}"/>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0" y="0"/>
            <a:ext cx="914400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C:\My Documents\Kuliah\Komponen Sistem Kontrol\jpg\g3c.jpg">
            <a:extLst>
              <a:ext uri="{FF2B5EF4-FFF2-40B4-BE49-F238E27FC236}">
                <a16:creationId xmlns:a16="http://schemas.microsoft.com/office/drawing/2014/main" id="{1FF47309-C5A7-437F-9F13-A341D69D0068}"/>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0" y="342900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FC35A4D-7934-4818-A776-EF1A0B7EF000}"/>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127948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wipe(up)">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CC26627D-C633-49D3-AB99-FE2E29CB0F5C}"/>
              </a:ext>
            </a:extLst>
          </p:cNvPr>
          <p:cNvSpPr txBox="1">
            <a:spLocks noChangeArrowheads="1"/>
          </p:cNvSpPr>
          <p:nvPr/>
        </p:nvSpPr>
        <p:spPr bwMode="auto">
          <a:xfrm>
            <a:off x="304800" y="6238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800" b="1">
                <a:solidFill>
                  <a:schemeClr val="accent2"/>
                </a:solidFill>
              </a:rPr>
              <a:t>LAW OF INTERMEDIATE METALS</a:t>
            </a:r>
          </a:p>
        </p:txBody>
      </p:sp>
      <p:grpSp>
        <p:nvGrpSpPr>
          <p:cNvPr id="87043" name="Group 3">
            <a:extLst>
              <a:ext uri="{FF2B5EF4-FFF2-40B4-BE49-F238E27FC236}">
                <a16:creationId xmlns:a16="http://schemas.microsoft.com/office/drawing/2014/main" id="{D5DFF82B-1456-40E6-B165-69074E8B7902}"/>
              </a:ext>
            </a:extLst>
          </p:cNvPr>
          <p:cNvGrpSpPr>
            <a:grpSpLocks/>
          </p:cNvGrpSpPr>
          <p:nvPr/>
        </p:nvGrpSpPr>
        <p:grpSpPr bwMode="auto">
          <a:xfrm>
            <a:off x="0" y="1628775"/>
            <a:ext cx="9144000" cy="5229225"/>
            <a:chOff x="0" y="1026"/>
            <a:chExt cx="5760" cy="3294"/>
          </a:xfrm>
        </p:grpSpPr>
        <p:pic>
          <p:nvPicPr>
            <p:cNvPr id="87045" name="Picture 4" descr="C:\My Documents\Kuliah\Komponen Sistem Kontrol\jpg\g3e.jpg">
              <a:extLst>
                <a:ext uri="{FF2B5EF4-FFF2-40B4-BE49-F238E27FC236}">
                  <a16:creationId xmlns:a16="http://schemas.microsoft.com/office/drawing/2014/main" id="{761E37E2-B778-4916-A1C3-7044196C2114}"/>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0" y="1026"/>
              <a:ext cx="5760" cy="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Text Box 5">
              <a:extLst>
                <a:ext uri="{FF2B5EF4-FFF2-40B4-BE49-F238E27FC236}">
                  <a16:creationId xmlns:a16="http://schemas.microsoft.com/office/drawing/2014/main" id="{9ECD43B5-685F-4BBE-BE5C-165B267CF379}"/>
                </a:ext>
              </a:extLst>
            </p:cNvPr>
            <p:cNvSpPr txBox="1">
              <a:spLocks noChangeArrowheads="1"/>
            </p:cNvSpPr>
            <p:nvPr/>
          </p:nvSpPr>
          <p:spPr bwMode="auto">
            <a:xfrm>
              <a:off x="144" y="2400"/>
              <a:ext cx="2112" cy="2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solidFill>
                    <a:schemeClr val="bg1"/>
                  </a:solidFill>
                </a:rPr>
                <a:t>A = Cu    B = Fe    C = C</a:t>
              </a:r>
            </a:p>
          </p:txBody>
        </p:sp>
      </p:grpSp>
      <p:sp>
        <p:nvSpPr>
          <p:cNvPr id="6" name="Rectangle 5">
            <a:extLst>
              <a:ext uri="{FF2B5EF4-FFF2-40B4-BE49-F238E27FC236}">
                <a16:creationId xmlns:a16="http://schemas.microsoft.com/office/drawing/2014/main" id="{19A1A0BD-9468-43AD-8209-F47414868927}"/>
              </a:ext>
            </a:extLst>
          </p:cNvPr>
          <p:cNvSpPr/>
          <p:nvPr/>
        </p:nvSpPr>
        <p:spPr>
          <a:xfrm>
            <a:off x="0" y="1524000"/>
            <a:ext cx="91440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4D6D2366-D0CD-4593-854C-6E3983657778}"/>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4220953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left)">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My Documents\Kuliah\Komponen Sistem Kontrol\jpg\g3b.jpg">
            <a:extLst>
              <a:ext uri="{FF2B5EF4-FFF2-40B4-BE49-F238E27FC236}">
                <a16:creationId xmlns:a16="http://schemas.microsoft.com/office/drawing/2014/main" id="{5FACE02C-5A5F-4C73-B89A-1F6D6873C9A5}"/>
              </a:ext>
            </a:extLst>
          </p:cNvPr>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2000" y="228600"/>
            <a:ext cx="40386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291" name="Object 2">
            <a:extLst>
              <a:ext uri="{FF2B5EF4-FFF2-40B4-BE49-F238E27FC236}">
                <a16:creationId xmlns:a16="http://schemas.microsoft.com/office/drawing/2014/main" id="{92D98DF9-DC41-40E0-B006-EBB4DE3DCAEF}"/>
              </a:ext>
            </a:extLst>
          </p:cNvPr>
          <p:cNvGraphicFramePr>
            <a:graphicFrameLocks noChangeAspect="1"/>
          </p:cNvGraphicFramePr>
          <p:nvPr/>
        </p:nvGraphicFramePr>
        <p:xfrm>
          <a:off x="5410200" y="1066800"/>
          <a:ext cx="2971800" cy="601663"/>
        </p:xfrm>
        <a:graphic>
          <a:graphicData uri="http://schemas.openxmlformats.org/presentationml/2006/ole">
            <mc:AlternateContent xmlns:mc="http://schemas.openxmlformats.org/markup-compatibility/2006">
              <mc:Choice xmlns:v="urn:schemas-microsoft-com:vml" Requires="v">
                <p:oleObj name="Equation" r:id="rId3" imgW="1066337" imgH="215806" progId="Equation.3">
                  <p:embed/>
                </p:oleObj>
              </mc:Choice>
              <mc:Fallback>
                <p:oleObj name="Equation" r:id="rId3" imgW="1066337"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066800"/>
                        <a:ext cx="29718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2" name="Picture 4" descr="D:\II 2003_2004\Komponen Sistem Kontrol\gx6.jpg">
            <a:extLst>
              <a:ext uri="{FF2B5EF4-FFF2-40B4-BE49-F238E27FC236}">
                <a16:creationId xmlns:a16="http://schemas.microsoft.com/office/drawing/2014/main" id="{24421D2F-1AC5-47F5-ACF5-2386173EC34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1000" y="3048000"/>
            <a:ext cx="8153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97593F-7FCA-46B1-81AA-EE849F838156}"/>
              </a:ext>
            </a:extLst>
          </p:cNvPr>
          <p:cNvSpPr/>
          <p:nvPr/>
        </p:nvSpPr>
        <p:spPr>
          <a:xfrm>
            <a:off x="0" y="2971800"/>
            <a:ext cx="91440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3905A4DA-AE60-45F1-8E01-28CE5BD6E09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929328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 calcmode="lin" valueType="num">
                                      <p:cBhvr>
                                        <p:cTn id="13" dur="500" fill="hold"/>
                                        <p:tgtEl>
                                          <p:spTgt spid="12292"/>
                                        </p:tgtEl>
                                        <p:attrNameLst>
                                          <p:attrName>ppt_w</p:attrName>
                                        </p:attrNameLst>
                                      </p:cBhvr>
                                      <p:tavLst>
                                        <p:tav tm="0">
                                          <p:val>
                                            <p:fltVal val="0"/>
                                          </p:val>
                                        </p:tav>
                                        <p:tav tm="100000">
                                          <p:val>
                                            <p:strVal val="#ppt_w"/>
                                          </p:val>
                                        </p:tav>
                                      </p:tavLst>
                                    </p:anim>
                                    <p:anim calcmode="lin" valueType="num">
                                      <p:cBhvr>
                                        <p:cTn id="14" dur="500" fill="hold"/>
                                        <p:tgtEl>
                                          <p:spTgt spid="12292"/>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Effect transition="in" filter="wipe(left)">
                                      <p:cBhvr>
                                        <p:cTn id="19"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My Documents\Kuliah\Komponen Sistem Kontrol\jpg\g4a.jpg">
            <a:extLst>
              <a:ext uri="{FF2B5EF4-FFF2-40B4-BE49-F238E27FC236}">
                <a16:creationId xmlns:a16="http://schemas.microsoft.com/office/drawing/2014/main" id="{6DAD5D9E-20A9-4C8B-9B24-6C61B98DB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2138"/>
            <a:ext cx="9144000"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2" descr="http://www.asrichards.com/markup/imagesSlide/tcimg3.jpg">
            <a:extLst>
              <a:ext uri="{FF2B5EF4-FFF2-40B4-BE49-F238E27FC236}">
                <a16:creationId xmlns:a16="http://schemas.microsoft.com/office/drawing/2014/main" id="{65BE87B9-4F5D-4755-9E88-0E0063BF3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000"/>
          <a:stretch>
            <a:fillRect/>
          </a:stretch>
        </p:blipFill>
        <p:spPr bwMode="auto">
          <a:xfrm>
            <a:off x="0" y="0"/>
            <a:ext cx="9144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9C47486-406E-48F8-934F-EB137617E920}"/>
              </a:ext>
            </a:extLst>
          </p:cNvPr>
          <p:cNvSpPr/>
          <p:nvPr/>
        </p:nvSpPr>
        <p:spPr>
          <a:xfrm>
            <a:off x="0" y="1752600"/>
            <a:ext cx="9144000" cy="762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D829C9F9-2151-4023-9501-2141EC01F1B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670940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84">
            <a:extLst>
              <a:ext uri="{FF2B5EF4-FFF2-40B4-BE49-F238E27FC236}">
                <a16:creationId xmlns:a16="http://schemas.microsoft.com/office/drawing/2014/main" id="{7CA4507E-EDC3-4298-9F72-0734A4CDE52F}"/>
              </a:ext>
            </a:extLst>
          </p:cNvPr>
          <p:cNvGrpSpPr>
            <a:grpSpLocks/>
          </p:cNvGrpSpPr>
          <p:nvPr/>
        </p:nvGrpSpPr>
        <p:grpSpPr bwMode="auto">
          <a:xfrm>
            <a:off x="533400" y="1676400"/>
            <a:ext cx="7481888" cy="4510088"/>
            <a:chOff x="336" y="1287"/>
            <a:chExt cx="4713" cy="2841"/>
          </a:xfrm>
        </p:grpSpPr>
        <p:sp>
          <p:nvSpPr>
            <p:cNvPr id="24583" name="Rectangle 2">
              <a:extLst>
                <a:ext uri="{FF2B5EF4-FFF2-40B4-BE49-F238E27FC236}">
                  <a16:creationId xmlns:a16="http://schemas.microsoft.com/office/drawing/2014/main" id="{BC94145A-B430-4259-9F12-677DA670FD3D}"/>
                </a:ext>
              </a:extLst>
            </p:cNvPr>
            <p:cNvSpPr>
              <a:spLocks noChangeArrowheads="1"/>
            </p:cNvSpPr>
            <p:nvPr/>
          </p:nvSpPr>
          <p:spPr bwMode="blackWhite">
            <a:xfrm>
              <a:off x="912" y="1296"/>
              <a:ext cx="4128" cy="2352"/>
            </a:xfrm>
            <a:prstGeom prst="rect">
              <a:avLst/>
            </a:prstGeom>
            <a:solidFill>
              <a:schemeClr val="tx2"/>
            </a:solidFill>
            <a:ln w="28575">
              <a:solidFill>
                <a:schemeClr val="tx2"/>
              </a:solidFill>
              <a:miter lim="800000"/>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cxnSp>
          <p:nvCxnSpPr>
            <p:cNvPr id="24584" name="AutoShape 4">
              <a:extLst>
                <a:ext uri="{FF2B5EF4-FFF2-40B4-BE49-F238E27FC236}">
                  <a16:creationId xmlns:a16="http://schemas.microsoft.com/office/drawing/2014/main" id="{9EE7FA04-732B-41B6-9A13-C4F24B19E590}"/>
                </a:ext>
              </a:extLst>
            </p:cNvPr>
            <p:cNvCxnSpPr>
              <a:cxnSpLocks noChangeShapeType="1"/>
              <a:stCxn id="24583" idx="0"/>
              <a:endCxn id="24583" idx="2"/>
            </p:cNvCxnSpPr>
            <p:nvPr/>
          </p:nvCxnSpPr>
          <p:spPr bwMode="blackWhite">
            <a:xfrm>
              <a:off x="2976" y="1287"/>
              <a:ext cx="0" cy="237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cxnSp>
          <p:nvCxnSpPr>
            <p:cNvPr id="24585" name="AutoShape 5">
              <a:extLst>
                <a:ext uri="{FF2B5EF4-FFF2-40B4-BE49-F238E27FC236}">
                  <a16:creationId xmlns:a16="http://schemas.microsoft.com/office/drawing/2014/main" id="{78803E4A-74F8-48C8-96FA-A67873E47A8B}"/>
                </a:ext>
              </a:extLst>
            </p:cNvPr>
            <p:cNvCxnSpPr>
              <a:cxnSpLocks noChangeShapeType="1"/>
              <a:stCxn id="24583" idx="1"/>
              <a:endCxn id="24583" idx="3"/>
            </p:cNvCxnSpPr>
            <p:nvPr/>
          </p:nvCxnSpPr>
          <p:spPr bwMode="blackWhite">
            <a:xfrm>
              <a:off x="903" y="2472"/>
              <a:ext cx="4146"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586" name="AutoShape 6">
              <a:extLst>
                <a:ext uri="{FF2B5EF4-FFF2-40B4-BE49-F238E27FC236}">
                  <a16:creationId xmlns:a16="http://schemas.microsoft.com/office/drawing/2014/main" id="{D6DCB89A-C923-40FF-9DBD-9BE6DFD0BEA8}"/>
                </a:ext>
              </a:extLst>
            </p:cNvPr>
            <p:cNvSpPr>
              <a:spLocks noChangeArrowheads="1"/>
            </p:cNvSpPr>
            <p:nvPr/>
          </p:nvSpPr>
          <p:spPr bwMode="blackWhite">
            <a:xfrm rot="5400000">
              <a:off x="2976" y="2928"/>
              <a:ext cx="432" cy="1968"/>
            </a:xfrm>
            <a:prstGeom prst="upArrow">
              <a:avLst>
                <a:gd name="adj1" fmla="val 50000"/>
                <a:gd name="adj2" fmla="val 113889"/>
              </a:avLst>
            </a:prstGeom>
            <a:solidFill>
              <a:srgbClr val="66FFFF"/>
            </a:solidFill>
            <a:ln w="9525">
              <a:solidFill>
                <a:schemeClr val="bg1"/>
              </a:solidFill>
              <a:miter lim="800000"/>
              <a:headEnd/>
              <a:tailEnd/>
            </a:ln>
          </p:spPr>
          <p:txBody>
            <a:bodyPr rot="10800000" vert="eaVert"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dirty="0">
                  <a:solidFill>
                    <a:schemeClr val="accent2"/>
                  </a:solidFill>
                  <a:latin typeface="Times New Roman" panose="02020603050405020304" pitchFamily="18" charset="0"/>
                </a:rPr>
                <a:t>Accuracy</a:t>
              </a:r>
            </a:p>
          </p:txBody>
        </p:sp>
        <p:sp>
          <p:nvSpPr>
            <p:cNvPr id="24587" name="AutoShape 7">
              <a:extLst>
                <a:ext uri="{FF2B5EF4-FFF2-40B4-BE49-F238E27FC236}">
                  <a16:creationId xmlns:a16="http://schemas.microsoft.com/office/drawing/2014/main" id="{AF9E7AD7-DBDB-4CC7-8E0F-7961A54A5C44}"/>
                </a:ext>
              </a:extLst>
            </p:cNvPr>
            <p:cNvSpPr>
              <a:spLocks noChangeArrowheads="1"/>
            </p:cNvSpPr>
            <p:nvPr/>
          </p:nvSpPr>
          <p:spPr bwMode="blackWhite">
            <a:xfrm>
              <a:off x="336" y="1344"/>
              <a:ext cx="432" cy="1968"/>
            </a:xfrm>
            <a:prstGeom prst="upArrow">
              <a:avLst>
                <a:gd name="adj1" fmla="val 50000"/>
                <a:gd name="adj2" fmla="val 113889"/>
              </a:avLst>
            </a:prstGeom>
            <a:solidFill>
              <a:srgbClr val="66FFFF"/>
            </a:solidFill>
            <a:ln w="9525">
              <a:solidFill>
                <a:schemeClr val="bg1"/>
              </a:solidFill>
              <a:miter lim="800000"/>
              <a:headEnd/>
              <a:tailEnd/>
            </a:ln>
          </p:spPr>
          <p:txBody>
            <a:bodyPr rot="10800000" vert="eaVert"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a:solidFill>
                    <a:schemeClr val="accent2"/>
                  </a:solidFill>
                  <a:latin typeface="Times New Roman" panose="02020603050405020304" pitchFamily="18" charset="0"/>
                </a:rPr>
                <a:t>Precision </a:t>
              </a:r>
            </a:p>
          </p:txBody>
        </p:sp>
        <p:grpSp>
          <p:nvGrpSpPr>
            <p:cNvPr id="24588" name="Group 8">
              <a:extLst>
                <a:ext uri="{FF2B5EF4-FFF2-40B4-BE49-F238E27FC236}">
                  <a16:creationId xmlns:a16="http://schemas.microsoft.com/office/drawing/2014/main" id="{31A7A3DA-1E29-430D-B1E7-80B32D699ED0}"/>
                </a:ext>
              </a:extLst>
            </p:cNvPr>
            <p:cNvGrpSpPr>
              <a:grpSpLocks/>
            </p:cNvGrpSpPr>
            <p:nvPr/>
          </p:nvGrpSpPr>
          <p:grpSpPr bwMode="auto">
            <a:xfrm>
              <a:off x="1608" y="1512"/>
              <a:ext cx="759" cy="759"/>
              <a:chOff x="1785" y="1065"/>
              <a:chExt cx="2190" cy="2190"/>
            </a:xfrm>
          </p:grpSpPr>
          <p:grpSp>
            <p:nvGrpSpPr>
              <p:cNvPr id="24656" name="Group 9">
                <a:extLst>
                  <a:ext uri="{FF2B5EF4-FFF2-40B4-BE49-F238E27FC236}">
                    <a16:creationId xmlns:a16="http://schemas.microsoft.com/office/drawing/2014/main" id="{19C99FA3-AFF4-4889-A646-5A51D09B78CA}"/>
                  </a:ext>
                </a:extLst>
              </p:cNvPr>
              <p:cNvGrpSpPr>
                <a:grpSpLocks/>
              </p:cNvGrpSpPr>
              <p:nvPr/>
            </p:nvGrpSpPr>
            <p:grpSpPr bwMode="auto">
              <a:xfrm>
                <a:off x="1785" y="1065"/>
                <a:ext cx="2190" cy="2190"/>
                <a:chOff x="1785" y="1065"/>
                <a:chExt cx="2190" cy="2190"/>
              </a:xfrm>
            </p:grpSpPr>
            <p:grpSp>
              <p:nvGrpSpPr>
                <p:cNvPr id="24658" name="Group 10">
                  <a:extLst>
                    <a:ext uri="{FF2B5EF4-FFF2-40B4-BE49-F238E27FC236}">
                      <a16:creationId xmlns:a16="http://schemas.microsoft.com/office/drawing/2014/main" id="{F449A006-48DE-4679-AD59-39F3E1E0D84F}"/>
                    </a:ext>
                  </a:extLst>
                </p:cNvPr>
                <p:cNvGrpSpPr>
                  <a:grpSpLocks/>
                </p:cNvGrpSpPr>
                <p:nvPr/>
              </p:nvGrpSpPr>
              <p:grpSpPr bwMode="auto">
                <a:xfrm>
                  <a:off x="1785" y="1065"/>
                  <a:ext cx="2190" cy="2190"/>
                  <a:chOff x="1785" y="1065"/>
                  <a:chExt cx="2190" cy="2190"/>
                </a:xfrm>
              </p:grpSpPr>
              <p:grpSp>
                <p:nvGrpSpPr>
                  <p:cNvPr id="24660" name="Group 11">
                    <a:extLst>
                      <a:ext uri="{FF2B5EF4-FFF2-40B4-BE49-F238E27FC236}">
                        <a16:creationId xmlns:a16="http://schemas.microsoft.com/office/drawing/2014/main" id="{C3AF33AE-B7A7-40E2-A5BA-BAA71AA9B46D}"/>
                      </a:ext>
                    </a:extLst>
                  </p:cNvPr>
                  <p:cNvGrpSpPr>
                    <a:grpSpLocks/>
                  </p:cNvGrpSpPr>
                  <p:nvPr/>
                </p:nvGrpSpPr>
                <p:grpSpPr bwMode="auto">
                  <a:xfrm>
                    <a:off x="1785" y="1065"/>
                    <a:ext cx="2190" cy="2190"/>
                    <a:chOff x="1785" y="1065"/>
                    <a:chExt cx="2190" cy="2190"/>
                  </a:xfrm>
                </p:grpSpPr>
                <p:sp>
                  <p:nvSpPr>
                    <p:cNvPr id="24662" name="Oval 12">
                      <a:extLst>
                        <a:ext uri="{FF2B5EF4-FFF2-40B4-BE49-F238E27FC236}">
                          <a16:creationId xmlns:a16="http://schemas.microsoft.com/office/drawing/2014/main" id="{DCC34AF5-D296-4B15-B0A9-FC318D0D6535}"/>
                        </a:ext>
                      </a:extLst>
                    </p:cNvPr>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63" name="Oval 13">
                      <a:extLst>
                        <a:ext uri="{FF2B5EF4-FFF2-40B4-BE49-F238E27FC236}">
                          <a16:creationId xmlns:a16="http://schemas.microsoft.com/office/drawing/2014/main" id="{0C7F8771-CEC5-440D-8269-7FFEA403DB07}"/>
                        </a:ext>
                      </a:extLst>
                    </p:cNvPr>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61" name="Oval 14">
                    <a:extLst>
                      <a:ext uri="{FF2B5EF4-FFF2-40B4-BE49-F238E27FC236}">
                        <a16:creationId xmlns:a16="http://schemas.microsoft.com/office/drawing/2014/main" id="{A00532F7-3854-4AFD-B7E1-326AD5DEF77B}"/>
                      </a:ext>
                    </a:extLst>
                  </p:cNvPr>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59" name="Oval 15">
                  <a:extLst>
                    <a:ext uri="{FF2B5EF4-FFF2-40B4-BE49-F238E27FC236}">
                      <a16:creationId xmlns:a16="http://schemas.microsoft.com/office/drawing/2014/main" id="{118A33F1-D284-4FB1-8B97-81657F09CBE3}"/>
                    </a:ext>
                  </a:extLst>
                </p:cNvPr>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57" name="Oval 16">
                <a:extLst>
                  <a:ext uri="{FF2B5EF4-FFF2-40B4-BE49-F238E27FC236}">
                    <a16:creationId xmlns:a16="http://schemas.microsoft.com/office/drawing/2014/main" id="{6F6F85EC-A15E-4AA0-BB69-5AEBEE6A569F}"/>
                  </a:ext>
                </a:extLst>
              </p:cNvPr>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grpSp>
          <p:nvGrpSpPr>
            <p:cNvPr id="24589" name="Group 17">
              <a:extLst>
                <a:ext uri="{FF2B5EF4-FFF2-40B4-BE49-F238E27FC236}">
                  <a16:creationId xmlns:a16="http://schemas.microsoft.com/office/drawing/2014/main" id="{D92D5AD7-448B-45D2-8827-FD20C17FEBC7}"/>
                </a:ext>
              </a:extLst>
            </p:cNvPr>
            <p:cNvGrpSpPr>
              <a:grpSpLocks/>
            </p:cNvGrpSpPr>
            <p:nvPr/>
          </p:nvGrpSpPr>
          <p:grpSpPr bwMode="auto">
            <a:xfrm>
              <a:off x="1608" y="2688"/>
              <a:ext cx="759" cy="759"/>
              <a:chOff x="1785" y="1065"/>
              <a:chExt cx="2190" cy="2190"/>
            </a:xfrm>
          </p:grpSpPr>
          <p:grpSp>
            <p:nvGrpSpPr>
              <p:cNvPr id="24648" name="Group 18">
                <a:extLst>
                  <a:ext uri="{FF2B5EF4-FFF2-40B4-BE49-F238E27FC236}">
                    <a16:creationId xmlns:a16="http://schemas.microsoft.com/office/drawing/2014/main" id="{E032D95F-CA2E-4EE2-AD9A-069E6A4DF620}"/>
                  </a:ext>
                </a:extLst>
              </p:cNvPr>
              <p:cNvGrpSpPr>
                <a:grpSpLocks/>
              </p:cNvGrpSpPr>
              <p:nvPr/>
            </p:nvGrpSpPr>
            <p:grpSpPr bwMode="auto">
              <a:xfrm>
                <a:off x="1785" y="1065"/>
                <a:ext cx="2190" cy="2190"/>
                <a:chOff x="1785" y="1065"/>
                <a:chExt cx="2190" cy="2190"/>
              </a:xfrm>
            </p:grpSpPr>
            <p:grpSp>
              <p:nvGrpSpPr>
                <p:cNvPr id="24650" name="Group 19">
                  <a:extLst>
                    <a:ext uri="{FF2B5EF4-FFF2-40B4-BE49-F238E27FC236}">
                      <a16:creationId xmlns:a16="http://schemas.microsoft.com/office/drawing/2014/main" id="{C3A91216-1E48-4C9A-93C2-A35CA9DDFF61}"/>
                    </a:ext>
                  </a:extLst>
                </p:cNvPr>
                <p:cNvGrpSpPr>
                  <a:grpSpLocks/>
                </p:cNvGrpSpPr>
                <p:nvPr/>
              </p:nvGrpSpPr>
              <p:grpSpPr bwMode="auto">
                <a:xfrm>
                  <a:off x="1785" y="1065"/>
                  <a:ext cx="2190" cy="2190"/>
                  <a:chOff x="1785" y="1065"/>
                  <a:chExt cx="2190" cy="2190"/>
                </a:xfrm>
              </p:grpSpPr>
              <p:grpSp>
                <p:nvGrpSpPr>
                  <p:cNvPr id="24652" name="Group 20">
                    <a:extLst>
                      <a:ext uri="{FF2B5EF4-FFF2-40B4-BE49-F238E27FC236}">
                        <a16:creationId xmlns:a16="http://schemas.microsoft.com/office/drawing/2014/main" id="{738D95A0-737E-42EE-BB2A-39239AE348C3}"/>
                      </a:ext>
                    </a:extLst>
                  </p:cNvPr>
                  <p:cNvGrpSpPr>
                    <a:grpSpLocks/>
                  </p:cNvGrpSpPr>
                  <p:nvPr/>
                </p:nvGrpSpPr>
                <p:grpSpPr bwMode="auto">
                  <a:xfrm>
                    <a:off x="1785" y="1065"/>
                    <a:ext cx="2190" cy="2190"/>
                    <a:chOff x="1785" y="1065"/>
                    <a:chExt cx="2190" cy="2190"/>
                  </a:xfrm>
                </p:grpSpPr>
                <p:sp>
                  <p:nvSpPr>
                    <p:cNvPr id="24654" name="Oval 21">
                      <a:extLst>
                        <a:ext uri="{FF2B5EF4-FFF2-40B4-BE49-F238E27FC236}">
                          <a16:creationId xmlns:a16="http://schemas.microsoft.com/office/drawing/2014/main" id="{5C06BA53-C469-4621-BC3D-5476D6C92A2A}"/>
                        </a:ext>
                      </a:extLst>
                    </p:cNvPr>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55" name="Oval 22">
                      <a:extLst>
                        <a:ext uri="{FF2B5EF4-FFF2-40B4-BE49-F238E27FC236}">
                          <a16:creationId xmlns:a16="http://schemas.microsoft.com/office/drawing/2014/main" id="{450B5A36-0A53-4522-BAA6-91BFEC1C2F28}"/>
                        </a:ext>
                      </a:extLst>
                    </p:cNvPr>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53" name="Oval 23">
                    <a:extLst>
                      <a:ext uri="{FF2B5EF4-FFF2-40B4-BE49-F238E27FC236}">
                        <a16:creationId xmlns:a16="http://schemas.microsoft.com/office/drawing/2014/main" id="{105BB3B1-8E02-4954-B2BC-968202DE93A7}"/>
                      </a:ext>
                    </a:extLst>
                  </p:cNvPr>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51" name="Oval 24">
                  <a:extLst>
                    <a:ext uri="{FF2B5EF4-FFF2-40B4-BE49-F238E27FC236}">
                      <a16:creationId xmlns:a16="http://schemas.microsoft.com/office/drawing/2014/main" id="{DB5E4F54-736E-4F40-B5C2-FA84271F16C3}"/>
                    </a:ext>
                  </a:extLst>
                </p:cNvPr>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49" name="Oval 25">
                <a:extLst>
                  <a:ext uri="{FF2B5EF4-FFF2-40B4-BE49-F238E27FC236}">
                    <a16:creationId xmlns:a16="http://schemas.microsoft.com/office/drawing/2014/main" id="{FEF1F53F-043F-4361-810A-5E4E183C05F3}"/>
                  </a:ext>
                </a:extLst>
              </p:cNvPr>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grpSp>
          <p:nvGrpSpPr>
            <p:cNvPr id="24590" name="Group 26">
              <a:extLst>
                <a:ext uri="{FF2B5EF4-FFF2-40B4-BE49-F238E27FC236}">
                  <a16:creationId xmlns:a16="http://schemas.microsoft.com/office/drawing/2014/main" id="{22E25D0F-5A3F-498A-A7CA-CDF6E2530949}"/>
                </a:ext>
              </a:extLst>
            </p:cNvPr>
            <p:cNvGrpSpPr>
              <a:grpSpLocks/>
            </p:cNvGrpSpPr>
            <p:nvPr/>
          </p:nvGrpSpPr>
          <p:grpSpPr bwMode="auto">
            <a:xfrm>
              <a:off x="3720" y="2688"/>
              <a:ext cx="759" cy="759"/>
              <a:chOff x="1785" y="1065"/>
              <a:chExt cx="2190" cy="2190"/>
            </a:xfrm>
          </p:grpSpPr>
          <p:grpSp>
            <p:nvGrpSpPr>
              <p:cNvPr id="24640" name="Group 27">
                <a:extLst>
                  <a:ext uri="{FF2B5EF4-FFF2-40B4-BE49-F238E27FC236}">
                    <a16:creationId xmlns:a16="http://schemas.microsoft.com/office/drawing/2014/main" id="{5F01DB23-9AED-49B9-A6A6-B428BA478970}"/>
                  </a:ext>
                </a:extLst>
              </p:cNvPr>
              <p:cNvGrpSpPr>
                <a:grpSpLocks/>
              </p:cNvGrpSpPr>
              <p:nvPr/>
            </p:nvGrpSpPr>
            <p:grpSpPr bwMode="auto">
              <a:xfrm>
                <a:off x="1785" y="1065"/>
                <a:ext cx="2190" cy="2190"/>
                <a:chOff x="1785" y="1065"/>
                <a:chExt cx="2190" cy="2190"/>
              </a:xfrm>
            </p:grpSpPr>
            <p:grpSp>
              <p:nvGrpSpPr>
                <p:cNvPr id="24642" name="Group 28">
                  <a:extLst>
                    <a:ext uri="{FF2B5EF4-FFF2-40B4-BE49-F238E27FC236}">
                      <a16:creationId xmlns:a16="http://schemas.microsoft.com/office/drawing/2014/main" id="{139C92C6-90A1-4BB0-A8C4-145F1560EBE2}"/>
                    </a:ext>
                  </a:extLst>
                </p:cNvPr>
                <p:cNvGrpSpPr>
                  <a:grpSpLocks/>
                </p:cNvGrpSpPr>
                <p:nvPr/>
              </p:nvGrpSpPr>
              <p:grpSpPr bwMode="auto">
                <a:xfrm>
                  <a:off x="1785" y="1065"/>
                  <a:ext cx="2190" cy="2190"/>
                  <a:chOff x="1785" y="1065"/>
                  <a:chExt cx="2190" cy="2190"/>
                </a:xfrm>
              </p:grpSpPr>
              <p:grpSp>
                <p:nvGrpSpPr>
                  <p:cNvPr id="24644" name="Group 29">
                    <a:extLst>
                      <a:ext uri="{FF2B5EF4-FFF2-40B4-BE49-F238E27FC236}">
                        <a16:creationId xmlns:a16="http://schemas.microsoft.com/office/drawing/2014/main" id="{19035BD4-734D-4267-8AF3-88CAA18C9A56}"/>
                      </a:ext>
                    </a:extLst>
                  </p:cNvPr>
                  <p:cNvGrpSpPr>
                    <a:grpSpLocks/>
                  </p:cNvGrpSpPr>
                  <p:nvPr/>
                </p:nvGrpSpPr>
                <p:grpSpPr bwMode="auto">
                  <a:xfrm>
                    <a:off x="1785" y="1065"/>
                    <a:ext cx="2190" cy="2190"/>
                    <a:chOff x="1785" y="1065"/>
                    <a:chExt cx="2190" cy="2190"/>
                  </a:xfrm>
                </p:grpSpPr>
                <p:sp>
                  <p:nvSpPr>
                    <p:cNvPr id="24646" name="Oval 30">
                      <a:extLst>
                        <a:ext uri="{FF2B5EF4-FFF2-40B4-BE49-F238E27FC236}">
                          <a16:creationId xmlns:a16="http://schemas.microsoft.com/office/drawing/2014/main" id="{173A6C7A-7E2F-4564-877C-75FB01268C93}"/>
                        </a:ext>
                      </a:extLst>
                    </p:cNvPr>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47" name="Oval 31">
                      <a:extLst>
                        <a:ext uri="{FF2B5EF4-FFF2-40B4-BE49-F238E27FC236}">
                          <a16:creationId xmlns:a16="http://schemas.microsoft.com/office/drawing/2014/main" id="{0EE82660-0477-4631-91F9-D44D1D837CA1}"/>
                        </a:ext>
                      </a:extLst>
                    </p:cNvPr>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45" name="Oval 32">
                    <a:extLst>
                      <a:ext uri="{FF2B5EF4-FFF2-40B4-BE49-F238E27FC236}">
                        <a16:creationId xmlns:a16="http://schemas.microsoft.com/office/drawing/2014/main" id="{B41EF830-6EAA-49E9-B65F-BE70349B5E3B}"/>
                      </a:ext>
                    </a:extLst>
                  </p:cNvPr>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43" name="Oval 33">
                  <a:extLst>
                    <a:ext uri="{FF2B5EF4-FFF2-40B4-BE49-F238E27FC236}">
                      <a16:creationId xmlns:a16="http://schemas.microsoft.com/office/drawing/2014/main" id="{6F90E79F-AF69-415B-9601-BE38FE645AD6}"/>
                    </a:ext>
                  </a:extLst>
                </p:cNvPr>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41" name="Oval 34">
                <a:extLst>
                  <a:ext uri="{FF2B5EF4-FFF2-40B4-BE49-F238E27FC236}">
                    <a16:creationId xmlns:a16="http://schemas.microsoft.com/office/drawing/2014/main" id="{CD03E88F-B55A-4EFF-8EA0-86AF40895775}"/>
                  </a:ext>
                </a:extLst>
              </p:cNvPr>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grpSp>
          <p:nvGrpSpPr>
            <p:cNvPr id="24591" name="Group 35">
              <a:extLst>
                <a:ext uri="{FF2B5EF4-FFF2-40B4-BE49-F238E27FC236}">
                  <a16:creationId xmlns:a16="http://schemas.microsoft.com/office/drawing/2014/main" id="{D2B6FB2C-8E69-4D7D-A8E9-1394B8EB2E91}"/>
                </a:ext>
              </a:extLst>
            </p:cNvPr>
            <p:cNvGrpSpPr>
              <a:grpSpLocks/>
            </p:cNvGrpSpPr>
            <p:nvPr/>
          </p:nvGrpSpPr>
          <p:grpSpPr bwMode="auto">
            <a:xfrm>
              <a:off x="3720" y="1512"/>
              <a:ext cx="759" cy="759"/>
              <a:chOff x="1785" y="1065"/>
              <a:chExt cx="2190" cy="2190"/>
            </a:xfrm>
          </p:grpSpPr>
          <p:grpSp>
            <p:nvGrpSpPr>
              <p:cNvPr id="24632" name="Group 36">
                <a:extLst>
                  <a:ext uri="{FF2B5EF4-FFF2-40B4-BE49-F238E27FC236}">
                    <a16:creationId xmlns:a16="http://schemas.microsoft.com/office/drawing/2014/main" id="{489471DA-FE91-4F2F-BD13-11195D463B6A}"/>
                  </a:ext>
                </a:extLst>
              </p:cNvPr>
              <p:cNvGrpSpPr>
                <a:grpSpLocks/>
              </p:cNvGrpSpPr>
              <p:nvPr/>
            </p:nvGrpSpPr>
            <p:grpSpPr bwMode="auto">
              <a:xfrm>
                <a:off x="1785" y="1065"/>
                <a:ext cx="2190" cy="2190"/>
                <a:chOff x="1785" y="1065"/>
                <a:chExt cx="2190" cy="2190"/>
              </a:xfrm>
            </p:grpSpPr>
            <p:grpSp>
              <p:nvGrpSpPr>
                <p:cNvPr id="24634" name="Group 37">
                  <a:extLst>
                    <a:ext uri="{FF2B5EF4-FFF2-40B4-BE49-F238E27FC236}">
                      <a16:creationId xmlns:a16="http://schemas.microsoft.com/office/drawing/2014/main" id="{33A29693-FABB-4336-A0DD-834491387C14}"/>
                    </a:ext>
                  </a:extLst>
                </p:cNvPr>
                <p:cNvGrpSpPr>
                  <a:grpSpLocks/>
                </p:cNvGrpSpPr>
                <p:nvPr/>
              </p:nvGrpSpPr>
              <p:grpSpPr bwMode="auto">
                <a:xfrm>
                  <a:off x="1785" y="1065"/>
                  <a:ext cx="2190" cy="2190"/>
                  <a:chOff x="1785" y="1065"/>
                  <a:chExt cx="2190" cy="2190"/>
                </a:xfrm>
              </p:grpSpPr>
              <p:grpSp>
                <p:nvGrpSpPr>
                  <p:cNvPr id="24636" name="Group 38">
                    <a:extLst>
                      <a:ext uri="{FF2B5EF4-FFF2-40B4-BE49-F238E27FC236}">
                        <a16:creationId xmlns:a16="http://schemas.microsoft.com/office/drawing/2014/main" id="{9853B6CD-C1AE-4BE2-92AF-45447251DFD9}"/>
                      </a:ext>
                    </a:extLst>
                  </p:cNvPr>
                  <p:cNvGrpSpPr>
                    <a:grpSpLocks/>
                  </p:cNvGrpSpPr>
                  <p:nvPr/>
                </p:nvGrpSpPr>
                <p:grpSpPr bwMode="auto">
                  <a:xfrm>
                    <a:off x="1785" y="1065"/>
                    <a:ext cx="2190" cy="2190"/>
                    <a:chOff x="1785" y="1065"/>
                    <a:chExt cx="2190" cy="2190"/>
                  </a:xfrm>
                </p:grpSpPr>
                <p:sp>
                  <p:nvSpPr>
                    <p:cNvPr id="24638" name="Oval 39">
                      <a:extLst>
                        <a:ext uri="{FF2B5EF4-FFF2-40B4-BE49-F238E27FC236}">
                          <a16:creationId xmlns:a16="http://schemas.microsoft.com/office/drawing/2014/main" id="{2C434B4C-E8FF-4996-B832-474D832AF9C8}"/>
                        </a:ext>
                      </a:extLst>
                    </p:cNvPr>
                    <p:cNvSpPr>
                      <a:spLocks noChangeArrowheads="1"/>
                    </p:cNvSpPr>
                    <p:nvPr/>
                  </p:nvSpPr>
                  <p:spPr bwMode="auto">
                    <a:xfrm>
                      <a:off x="1785" y="1065"/>
                      <a:ext cx="2190" cy="219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39" name="Oval 40">
                      <a:extLst>
                        <a:ext uri="{FF2B5EF4-FFF2-40B4-BE49-F238E27FC236}">
                          <a16:creationId xmlns:a16="http://schemas.microsoft.com/office/drawing/2014/main" id="{94A9912F-1F25-49B1-B99B-C41187793183}"/>
                        </a:ext>
                      </a:extLst>
                    </p:cNvPr>
                    <p:cNvSpPr>
                      <a:spLocks noChangeArrowheads="1"/>
                    </p:cNvSpPr>
                    <p:nvPr/>
                  </p:nvSpPr>
                  <p:spPr bwMode="auto">
                    <a:xfrm>
                      <a:off x="2017" y="1286"/>
                      <a:ext cx="1724" cy="1740"/>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37" name="Oval 41">
                    <a:extLst>
                      <a:ext uri="{FF2B5EF4-FFF2-40B4-BE49-F238E27FC236}">
                        <a16:creationId xmlns:a16="http://schemas.microsoft.com/office/drawing/2014/main" id="{96DDACA7-83A7-47C6-A8A0-51C3794822BA}"/>
                      </a:ext>
                    </a:extLst>
                  </p:cNvPr>
                  <p:cNvSpPr>
                    <a:spLocks noChangeArrowheads="1"/>
                  </p:cNvSpPr>
                  <p:nvPr/>
                </p:nvSpPr>
                <p:spPr bwMode="auto">
                  <a:xfrm>
                    <a:off x="2250" y="1522"/>
                    <a:ext cx="1258" cy="1268"/>
                  </a:xfrm>
                  <a:prstGeom prst="ellipse">
                    <a:avLst/>
                  </a:prstGeom>
                  <a:solidFill>
                    <a:srgbClr val="0000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35" name="Oval 42">
                  <a:extLst>
                    <a:ext uri="{FF2B5EF4-FFF2-40B4-BE49-F238E27FC236}">
                      <a16:creationId xmlns:a16="http://schemas.microsoft.com/office/drawing/2014/main" id="{8022761C-BB00-41EA-B9A3-8A3A765DA4F2}"/>
                    </a:ext>
                  </a:extLst>
                </p:cNvPr>
                <p:cNvSpPr>
                  <a:spLocks noChangeArrowheads="1"/>
                </p:cNvSpPr>
                <p:nvPr/>
              </p:nvSpPr>
              <p:spPr bwMode="auto">
                <a:xfrm>
                  <a:off x="2479" y="1754"/>
                  <a:ext cx="800" cy="804"/>
                </a:xfrm>
                <a:prstGeom prst="ellipse">
                  <a:avLst/>
                </a:prstGeom>
                <a:solidFill>
                  <a:srgbClr val="FFFFFF"/>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633" name="Oval 43">
                <a:extLst>
                  <a:ext uri="{FF2B5EF4-FFF2-40B4-BE49-F238E27FC236}">
                    <a16:creationId xmlns:a16="http://schemas.microsoft.com/office/drawing/2014/main" id="{2641976C-2BF5-42E8-A586-E29BE7586A03}"/>
                  </a:ext>
                </a:extLst>
              </p:cNvPr>
              <p:cNvSpPr>
                <a:spLocks noChangeArrowheads="1"/>
              </p:cNvSpPr>
              <p:nvPr/>
            </p:nvSpPr>
            <p:spPr bwMode="auto">
              <a:xfrm>
                <a:off x="2711" y="1986"/>
                <a:ext cx="336" cy="340"/>
              </a:xfrm>
              <a:prstGeom prst="ellipse">
                <a:avLst/>
              </a:prstGeom>
              <a:solidFill>
                <a:srgbClr val="FF0000"/>
              </a:solidFill>
              <a:ln w="9525">
                <a:solidFill>
                  <a:schemeClr val="bg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24592" name="Oval 44">
              <a:extLst>
                <a:ext uri="{FF2B5EF4-FFF2-40B4-BE49-F238E27FC236}">
                  <a16:creationId xmlns:a16="http://schemas.microsoft.com/office/drawing/2014/main" id="{A29A1B03-B79C-41C1-811F-2033D56E1F49}"/>
                </a:ext>
              </a:extLst>
            </p:cNvPr>
            <p:cNvSpPr>
              <a:spLocks noChangeArrowheads="1"/>
            </p:cNvSpPr>
            <p:nvPr/>
          </p:nvSpPr>
          <p:spPr bwMode="blackWhite">
            <a:xfrm>
              <a:off x="1224" y="221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3" name="Oval 45">
              <a:extLst>
                <a:ext uri="{FF2B5EF4-FFF2-40B4-BE49-F238E27FC236}">
                  <a16:creationId xmlns:a16="http://schemas.microsoft.com/office/drawing/2014/main" id="{00FA11CF-F067-467B-A815-AF11EB45A304}"/>
                </a:ext>
              </a:extLst>
            </p:cNvPr>
            <p:cNvSpPr>
              <a:spLocks noChangeArrowheads="1"/>
            </p:cNvSpPr>
            <p:nvPr/>
          </p:nvSpPr>
          <p:spPr bwMode="blackWhite">
            <a:xfrm>
              <a:off x="1284" y="22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4" name="Oval 46">
              <a:extLst>
                <a:ext uri="{FF2B5EF4-FFF2-40B4-BE49-F238E27FC236}">
                  <a16:creationId xmlns:a16="http://schemas.microsoft.com/office/drawing/2014/main" id="{AA334CF6-D06B-40C7-83A3-92C6F81B3860}"/>
                </a:ext>
              </a:extLst>
            </p:cNvPr>
            <p:cNvSpPr>
              <a:spLocks noChangeArrowheads="1"/>
            </p:cNvSpPr>
            <p:nvPr/>
          </p:nvSpPr>
          <p:spPr bwMode="blackWhite">
            <a:xfrm>
              <a:off x="1329" y="234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5" name="Oval 47">
              <a:extLst>
                <a:ext uri="{FF2B5EF4-FFF2-40B4-BE49-F238E27FC236}">
                  <a16:creationId xmlns:a16="http://schemas.microsoft.com/office/drawing/2014/main" id="{04E33027-7F6A-475F-BDE3-414E9F5F174C}"/>
                </a:ext>
              </a:extLst>
            </p:cNvPr>
            <p:cNvSpPr>
              <a:spLocks noChangeArrowheads="1"/>
            </p:cNvSpPr>
            <p:nvPr/>
          </p:nvSpPr>
          <p:spPr bwMode="blackWhite">
            <a:xfrm>
              <a:off x="1224" y="233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6" name="Oval 48">
              <a:extLst>
                <a:ext uri="{FF2B5EF4-FFF2-40B4-BE49-F238E27FC236}">
                  <a16:creationId xmlns:a16="http://schemas.microsoft.com/office/drawing/2014/main" id="{C0D5574F-DDED-42F6-83BA-2D277C4E3025}"/>
                </a:ext>
              </a:extLst>
            </p:cNvPr>
            <p:cNvSpPr>
              <a:spLocks noChangeArrowheads="1"/>
            </p:cNvSpPr>
            <p:nvPr/>
          </p:nvSpPr>
          <p:spPr bwMode="blackWhite">
            <a:xfrm>
              <a:off x="1371" y="228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7" name="Oval 49">
              <a:extLst>
                <a:ext uri="{FF2B5EF4-FFF2-40B4-BE49-F238E27FC236}">
                  <a16:creationId xmlns:a16="http://schemas.microsoft.com/office/drawing/2014/main" id="{23BC2524-F334-4B14-A1C9-30BD5B894DE9}"/>
                </a:ext>
              </a:extLst>
            </p:cNvPr>
            <p:cNvSpPr>
              <a:spLocks noChangeArrowheads="1"/>
            </p:cNvSpPr>
            <p:nvPr/>
          </p:nvSpPr>
          <p:spPr bwMode="blackWhite">
            <a:xfrm>
              <a:off x="1296" y="230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8" name="Oval 50">
              <a:extLst>
                <a:ext uri="{FF2B5EF4-FFF2-40B4-BE49-F238E27FC236}">
                  <a16:creationId xmlns:a16="http://schemas.microsoft.com/office/drawing/2014/main" id="{CCEE5DBC-4628-4215-8BAC-C2F1199DDB69}"/>
                </a:ext>
              </a:extLst>
            </p:cNvPr>
            <p:cNvSpPr>
              <a:spLocks noChangeArrowheads="1"/>
            </p:cNvSpPr>
            <p:nvPr/>
          </p:nvSpPr>
          <p:spPr bwMode="blackWhite">
            <a:xfrm>
              <a:off x="1332" y="2238"/>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99" name="Oval 51">
              <a:extLst>
                <a:ext uri="{FF2B5EF4-FFF2-40B4-BE49-F238E27FC236}">
                  <a16:creationId xmlns:a16="http://schemas.microsoft.com/office/drawing/2014/main" id="{BCBA9C4E-27AC-4E5F-9564-F2DB9767A840}"/>
                </a:ext>
              </a:extLst>
            </p:cNvPr>
            <p:cNvSpPr>
              <a:spLocks noChangeArrowheads="1"/>
            </p:cNvSpPr>
            <p:nvPr/>
          </p:nvSpPr>
          <p:spPr bwMode="blackWhite">
            <a:xfrm>
              <a:off x="1248" y="22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0" name="Oval 52">
              <a:extLst>
                <a:ext uri="{FF2B5EF4-FFF2-40B4-BE49-F238E27FC236}">
                  <a16:creationId xmlns:a16="http://schemas.microsoft.com/office/drawing/2014/main" id="{23BEBC50-5F59-43F3-B419-90770EEC958B}"/>
                </a:ext>
              </a:extLst>
            </p:cNvPr>
            <p:cNvSpPr>
              <a:spLocks noChangeArrowheads="1"/>
            </p:cNvSpPr>
            <p:nvPr/>
          </p:nvSpPr>
          <p:spPr bwMode="blackWhite">
            <a:xfrm>
              <a:off x="1269" y="218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1" name="Oval 53">
              <a:extLst>
                <a:ext uri="{FF2B5EF4-FFF2-40B4-BE49-F238E27FC236}">
                  <a16:creationId xmlns:a16="http://schemas.microsoft.com/office/drawing/2014/main" id="{513D696E-2790-4954-B1C5-57ECADA02DD2}"/>
                </a:ext>
              </a:extLst>
            </p:cNvPr>
            <p:cNvSpPr>
              <a:spLocks noChangeArrowheads="1"/>
            </p:cNvSpPr>
            <p:nvPr/>
          </p:nvSpPr>
          <p:spPr bwMode="blackWhite">
            <a:xfrm>
              <a:off x="1194" y="230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2" name="Oval 54">
              <a:extLst>
                <a:ext uri="{FF2B5EF4-FFF2-40B4-BE49-F238E27FC236}">
                  <a16:creationId xmlns:a16="http://schemas.microsoft.com/office/drawing/2014/main" id="{6B502AD7-CAC2-4140-9B5E-A1F056F05756}"/>
                </a:ext>
              </a:extLst>
            </p:cNvPr>
            <p:cNvSpPr>
              <a:spLocks noChangeArrowheads="1"/>
            </p:cNvSpPr>
            <p:nvPr/>
          </p:nvSpPr>
          <p:spPr bwMode="blackWhite">
            <a:xfrm>
              <a:off x="4017" y="180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3" name="Oval 55">
              <a:extLst>
                <a:ext uri="{FF2B5EF4-FFF2-40B4-BE49-F238E27FC236}">
                  <a16:creationId xmlns:a16="http://schemas.microsoft.com/office/drawing/2014/main" id="{9CF48EB1-1B66-4375-8DFF-3B4983AE97CA}"/>
                </a:ext>
              </a:extLst>
            </p:cNvPr>
            <p:cNvSpPr>
              <a:spLocks noChangeArrowheads="1"/>
            </p:cNvSpPr>
            <p:nvPr/>
          </p:nvSpPr>
          <p:spPr bwMode="blackWhite">
            <a:xfrm>
              <a:off x="4077" y="18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4" name="Oval 56">
              <a:extLst>
                <a:ext uri="{FF2B5EF4-FFF2-40B4-BE49-F238E27FC236}">
                  <a16:creationId xmlns:a16="http://schemas.microsoft.com/office/drawing/2014/main" id="{8F9A4529-40BD-4CE4-8F7F-7C064764129B}"/>
                </a:ext>
              </a:extLst>
            </p:cNvPr>
            <p:cNvSpPr>
              <a:spLocks noChangeArrowheads="1"/>
            </p:cNvSpPr>
            <p:nvPr/>
          </p:nvSpPr>
          <p:spPr bwMode="blackWhite">
            <a:xfrm>
              <a:off x="4122" y="194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5" name="Oval 57">
              <a:extLst>
                <a:ext uri="{FF2B5EF4-FFF2-40B4-BE49-F238E27FC236}">
                  <a16:creationId xmlns:a16="http://schemas.microsoft.com/office/drawing/2014/main" id="{0730FA58-F4D2-472B-961D-38D8BB35EB84}"/>
                </a:ext>
              </a:extLst>
            </p:cNvPr>
            <p:cNvSpPr>
              <a:spLocks noChangeArrowheads="1"/>
            </p:cNvSpPr>
            <p:nvPr/>
          </p:nvSpPr>
          <p:spPr bwMode="blackWhite">
            <a:xfrm>
              <a:off x="4017" y="192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6" name="Oval 58">
              <a:extLst>
                <a:ext uri="{FF2B5EF4-FFF2-40B4-BE49-F238E27FC236}">
                  <a16:creationId xmlns:a16="http://schemas.microsoft.com/office/drawing/2014/main" id="{E8ED3E62-EBCD-4E2F-AF63-01ABA4137415}"/>
                </a:ext>
              </a:extLst>
            </p:cNvPr>
            <p:cNvSpPr>
              <a:spLocks noChangeArrowheads="1"/>
            </p:cNvSpPr>
            <p:nvPr/>
          </p:nvSpPr>
          <p:spPr bwMode="blackWhite">
            <a:xfrm>
              <a:off x="4164" y="188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7" name="Oval 59">
              <a:extLst>
                <a:ext uri="{FF2B5EF4-FFF2-40B4-BE49-F238E27FC236}">
                  <a16:creationId xmlns:a16="http://schemas.microsoft.com/office/drawing/2014/main" id="{82287C31-54E0-45E3-8518-F623C9966D6F}"/>
                </a:ext>
              </a:extLst>
            </p:cNvPr>
            <p:cNvSpPr>
              <a:spLocks noChangeArrowheads="1"/>
            </p:cNvSpPr>
            <p:nvPr/>
          </p:nvSpPr>
          <p:spPr bwMode="blackWhite">
            <a:xfrm>
              <a:off x="4089" y="190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8" name="Oval 60">
              <a:extLst>
                <a:ext uri="{FF2B5EF4-FFF2-40B4-BE49-F238E27FC236}">
                  <a16:creationId xmlns:a16="http://schemas.microsoft.com/office/drawing/2014/main" id="{9DDE3DFB-27BA-4C65-92BA-F7175025255E}"/>
                </a:ext>
              </a:extLst>
            </p:cNvPr>
            <p:cNvSpPr>
              <a:spLocks noChangeArrowheads="1"/>
            </p:cNvSpPr>
            <p:nvPr/>
          </p:nvSpPr>
          <p:spPr bwMode="blackWhite">
            <a:xfrm>
              <a:off x="4125" y="1836"/>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09" name="Oval 61">
              <a:extLst>
                <a:ext uri="{FF2B5EF4-FFF2-40B4-BE49-F238E27FC236}">
                  <a16:creationId xmlns:a16="http://schemas.microsoft.com/office/drawing/2014/main" id="{48F4E45F-B4A8-4240-8C80-E2F46B1FFED7}"/>
                </a:ext>
              </a:extLst>
            </p:cNvPr>
            <p:cNvSpPr>
              <a:spLocks noChangeArrowheads="1"/>
            </p:cNvSpPr>
            <p:nvPr/>
          </p:nvSpPr>
          <p:spPr bwMode="blackWhite">
            <a:xfrm>
              <a:off x="4041" y="18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0" name="Oval 62">
              <a:extLst>
                <a:ext uri="{FF2B5EF4-FFF2-40B4-BE49-F238E27FC236}">
                  <a16:creationId xmlns:a16="http://schemas.microsoft.com/office/drawing/2014/main" id="{635F08FC-A609-49D5-BCEC-B96E589ED64B}"/>
                </a:ext>
              </a:extLst>
            </p:cNvPr>
            <p:cNvSpPr>
              <a:spLocks noChangeArrowheads="1"/>
            </p:cNvSpPr>
            <p:nvPr/>
          </p:nvSpPr>
          <p:spPr bwMode="blackWhite">
            <a:xfrm>
              <a:off x="4062" y="177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1" name="Oval 63">
              <a:extLst>
                <a:ext uri="{FF2B5EF4-FFF2-40B4-BE49-F238E27FC236}">
                  <a16:creationId xmlns:a16="http://schemas.microsoft.com/office/drawing/2014/main" id="{DEB88CF3-8F51-44A7-A1B2-92E0117DB7D1}"/>
                </a:ext>
              </a:extLst>
            </p:cNvPr>
            <p:cNvSpPr>
              <a:spLocks noChangeArrowheads="1"/>
            </p:cNvSpPr>
            <p:nvPr/>
          </p:nvSpPr>
          <p:spPr bwMode="blackWhite">
            <a:xfrm>
              <a:off x="3987" y="189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2" name="Oval 64">
              <a:extLst>
                <a:ext uri="{FF2B5EF4-FFF2-40B4-BE49-F238E27FC236}">
                  <a16:creationId xmlns:a16="http://schemas.microsoft.com/office/drawing/2014/main" id="{60ECE125-B85D-47D6-98E2-588198E1AEC7}"/>
                </a:ext>
              </a:extLst>
            </p:cNvPr>
            <p:cNvSpPr>
              <a:spLocks noChangeArrowheads="1"/>
            </p:cNvSpPr>
            <p:nvPr/>
          </p:nvSpPr>
          <p:spPr bwMode="blackWhite">
            <a:xfrm>
              <a:off x="1296" y="260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3" name="Oval 65">
              <a:extLst>
                <a:ext uri="{FF2B5EF4-FFF2-40B4-BE49-F238E27FC236}">
                  <a16:creationId xmlns:a16="http://schemas.microsoft.com/office/drawing/2014/main" id="{EF125367-B072-440D-BC84-032090D6D6A4}"/>
                </a:ext>
              </a:extLst>
            </p:cNvPr>
            <p:cNvSpPr>
              <a:spLocks noChangeArrowheads="1"/>
            </p:cNvSpPr>
            <p:nvPr/>
          </p:nvSpPr>
          <p:spPr bwMode="blackWhite">
            <a:xfrm>
              <a:off x="1158" y="2904"/>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4" name="Oval 66">
              <a:extLst>
                <a:ext uri="{FF2B5EF4-FFF2-40B4-BE49-F238E27FC236}">
                  <a16:creationId xmlns:a16="http://schemas.microsoft.com/office/drawing/2014/main" id="{7F34231A-B4F2-4263-BA6E-E1A04718A344}"/>
                </a:ext>
              </a:extLst>
            </p:cNvPr>
            <p:cNvSpPr>
              <a:spLocks noChangeArrowheads="1"/>
            </p:cNvSpPr>
            <p:nvPr/>
          </p:nvSpPr>
          <p:spPr bwMode="blackWhite">
            <a:xfrm>
              <a:off x="1026" y="278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5" name="Oval 67">
              <a:extLst>
                <a:ext uri="{FF2B5EF4-FFF2-40B4-BE49-F238E27FC236}">
                  <a16:creationId xmlns:a16="http://schemas.microsoft.com/office/drawing/2014/main" id="{E2929C5A-DB8D-4B89-A2D9-285E954A6F6B}"/>
                </a:ext>
              </a:extLst>
            </p:cNvPr>
            <p:cNvSpPr>
              <a:spLocks noChangeArrowheads="1"/>
            </p:cNvSpPr>
            <p:nvPr/>
          </p:nvSpPr>
          <p:spPr bwMode="blackWhite">
            <a:xfrm>
              <a:off x="1215" y="2763"/>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6" name="Oval 68">
              <a:extLst>
                <a:ext uri="{FF2B5EF4-FFF2-40B4-BE49-F238E27FC236}">
                  <a16:creationId xmlns:a16="http://schemas.microsoft.com/office/drawing/2014/main" id="{D869AF0C-775C-4431-AA32-9A422CEC5F70}"/>
                </a:ext>
              </a:extLst>
            </p:cNvPr>
            <p:cNvSpPr>
              <a:spLocks noChangeArrowheads="1"/>
            </p:cNvSpPr>
            <p:nvPr/>
          </p:nvSpPr>
          <p:spPr bwMode="blackWhite">
            <a:xfrm>
              <a:off x="1374" y="274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7" name="Oval 69">
              <a:extLst>
                <a:ext uri="{FF2B5EF4-FFF2-40B4-BE49-F238E27FC236}">
                  <a16:creationId xmlns:a16="http://schemas.microsoft.com/office/drawing/2014/main" id="{16532D16-6B9A-40CD-9BBA-845E0133EFCE}"/>
                </a:ext>
              </a:extLst>
            </p:cNvPr>
            <p:cNvSpPr>
              <a:spLocks noChangeArrowheads="1"/>
            </p:cNvSpPr>
            <p:nvPr/>
          </p:nvSpPr>
          <p:spPr bwMode="blackWhite">
            <a:xfrm>
              <a:off x="1350" y="289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8" name="Oval 70">
              <a:extLst>
                <a:ext uri="{FF2B5EF4-FFF2-40B4-BE49-F238E27FC236}">
                  <a16:creationId xmlns:a16="http://schemas.microsoft.com/office/drawing/2014/main" id="{1BFBCCE8-AF35-4DC1-837A-F3542E55099B}"/>
                </a:ext>
              </a:extLst>
            </p:cNvPr>
            <p:cNvSpPr>
              <a:spLocks noChangeArrowheads="1"/>
            </p:cNvSpPr>
            <p:nvPr/>
          </p:nvSpPr>
          <p:spPr bwMode="blackWhite">
            <a:xfrm>
              <a:off x="1227" y="2838"/>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19" name="Oval 71">
              <a:extLst>
                <a:ext uri="{FF2B5EF4-FFF2-40B4-BE49-F238E27FC236}">
                  <a16:creationId xmlns:a16="http://schemas.microsoft.com/office/drawing/2014/main" id="{B96A2192-43DD-479A-93D8-6E2F8C381E2F}"/>
                </a:ext>
              </a:extLst>
            </p:cNvPr>
            <p:cNvSpPr>
              <a:spLocks noChangeArrowheads="1"/>
            </p:cNvSpPr>
            <p:nvPr/>
          </p:nvSpPr>
          <p:spPr bwMode="blackWhite">
            <a:xfrm>
              <a:off x="1194" y="267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0" name="Oval 72">
              <a:extLst>
                <a:ext uri="{FF2B5EF4-FFF2-40B4-BE49-F238E27FC236}">
                  <a16:creationId xmlns:a16="http://schemas.microsoft.com/office/drawing/2014/main" id="{C29AAE9A-79B1-4D76-BF2E-7B622C34083E}"/>
                </a:ext>
              </a:extLst>
            </p:cNvPr>
            <p:cNvSpPr>
              <a:spLocks noChangeArrowheads="1"/>
            </p:cNvSpPr>
            <p:nvPr/>
          </p:nvSpPr>
          <p:spPr bwMode="blackWhite">
            <a:xfrm>
              <a:off x="1086" y="259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1" name="Oval 73">
              <a:extLst>
                <a:ext uri="{FF2B5EF4-FFF2-40B4-BE49-F238E27FC236}">
                  <a16:creationId xmlns:a16="http://schemas.microsoft.com/office/drawing/2014/main" id="{0B9542D6-E2C4-4877-8E4C-EFAAE49FCF03}"/>
                </a:ext>
              </a:extLst>
            </p:cNvPr>
            <p:cNvSpPr>
              <a:spLocks noChangeArrowheads="1"/>
            </p:cNvSpPr>
            <p:nvPr/>
          </p:nvSpPr>
          <p:spPr bwMode="blackWhite">
            <a:xfrm>
              <a:off x="1113" y="281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2" name="Oval 74">
              <a:extLst>
                <a:ext uri="{FF2B5EF4-FFF2-40B4-BE49-F238E27FC236}">
                  <a16:creationId xmlns:a16="http://schemas.microsoft.com/office/drawing/2014/main" id="{C6437D6B-F7D8-4CA4-B7AA-F339567F6548}"/>
                </a:ext>
              </a:extLst>
            </p:cNvPr>
            <p:cNvSpPr>
              <a:spLocks noChangeArrowheads="1"/>
            </p:cNvSpPr>
            <p:nvPr/>
          </p:nvSpPr>
          <p:spPr bwMode="blackWhite">
            <a:xfrm>
              <a:off x="4164" y="2883"/>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3" name="Oval 75">
              <a:extLst>
                <a:ext uri="{FF2B5EF4-FFF2-40B4-BE49-F238E27FC236}">
                  <a16:creationId xmlns:a16="http://schemas.microsoft.com/office/drawing/2014/main" id="{4C6FBF73-6275-4A90-B7F3-2A36D5811090}"/>
                </a:ext>
              </a:extLst>
            </p:cNvPr>
            <p:cNvSpPr>
              <a:spLocks noChangeArrowheads="1"/>
            </p:cNvSpPr>
            <p:nvPr/>
          </p:nvSpPr>
          <p:spPr bwMode="blackWhite">
            <a:xfrm>
              <a:off x="4026" y="3180"/>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4" name="Oval 76">
              <a:extLst>
                <a:ext uri="{FF2B5EF4-FFF2-40B4-BE49-F238E27FC236}">
                  <a16:creationId xmlns:a16="http://schemas.microsoft.com/office/drawing/2014/main" id="{869559BD-65C3-4C9D-AFB7-834F6DBA3D52}"/>
                </a:ext>
              </a:extLst>
            </p:cNvPr>
            <p:cNvSpPr>
              <a:spLocks noChangeArrowheads="1"/>
            </p:cNvSpPr>
            <p:nvPr/>
          </p:nvSpPr>
          <p:spPr bwMode="blackWhite">
            <a:xfrm>
              <a:off x="3894" y="305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5" name="Oval 77">
              <a:extLst>
                <a:ext uri="{FF2B5EF4-FFF2-40B4-BE49-F238E27FC236}">
                  <a16:creationId xmlns:a16="http://schemas.microsoft.com/office/drawing/2014/main" id="{D2134F7C-C4CA-407F-8338-9C450CC1B26D}"/>
                </a:ext>
              </a:extLst>
            </p:cNvPr>
            <p:cNvSpPr>
              <a:spLocks noChangeArrowheads="1"/>
            </p:cNvSpPr>
            <p:nvPr/>
          </p:nvSpPr>
          <p:spPr bwMode="blackWhite">
            <a:xfrm>
              <a:off x="4083" y="3039"/>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6" name="Oval 78">
              <a:extLst>
                <a:ext uri="{FF2B5EF4-FFF2-40B4-BE49-F238E27FC236}">
                  <a16:creationId xmlns:a16="http://schemas.microsoft.com/office/drawing/2014/main" id="{8118703D-611F-402D-92CF-D38780A65B8B}"/>
                </a:ext>
              </a:extLst>
            </p:cNvPr>
            <p:cNvSpPr>
              <a:spLocks noChangeArrowheads="1"/>
            </p:cNvSpPr>
            <p:nvPr/>
          </p:nvSpPr>
          <p:spPr bwMode="blackWhite">
            <a:xfrm>
              <a:off x="4242" y="302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7" name="Oval 79">
              <a:extLst>
                <a:ext uri="{FF2B5EF4-FFF2-40B4-BE49-F238E27FC236}">
                  <a16:creationId xmlns:a16="http://schemas.microsoft.com/office/drawing/2014/main" id="{C2178EA6-E138-4458-B6B7-D212989D321D}"/>
                </a:ext>
              </a:extLst>
            </p:cNvPr>
            <p:cNvSpPr>
              <a:spLocks noChangeArrowheads="1"/>
            </p:cNvSpPr>
            <p:nvPr/>
          </p:nvSpPr>
          <p:spPr bwMode="blackWhite">
            <a:xfrm>
              <a:off x="4218" y="317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8" name="Oval 80">
              <a:extLst>
                <a:ext uri="{FF2B5EF4-FFF2-40B4-BE49-F238E27FC236}">
                  <a16:creationId xmlns:a16="http://schemas.microsoft.com/office/drawing/2014/main" id="{BC3CE3AC-D749-4558-ACFA-D1A521510205}"/>
                </a:ext>
              </a:extLst>
            </p:cNvPr>
            <p:cNvSpPr>
              <a:spLocks noChangeArrowheads="1"/>
            </p:cNvSpPr>
            <p:nvPr/>
          </p:nvSpPr>
          <p:spPr bwMode="blackWhite">
            <a:xfrm>
              <a:off x="4095" y="3114"/>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29" name="Oval 81">
              <a:extLst>
                <a:ext uri="{FF2B5EF4-FFF2-40B4-BE49-F238E27FC236}">
                  <a16:creationId xmlns:a16="http://schemas.microsoft.com/office/drawing/2014/main" id="{44D16391-29C8-41E2-9DB7-D4FCCC8674D8}"/>
                </a:ext>
              </a:extLst>
            </p:cNvPr>
            <p:cNvSpPr>
              <a:spLocks noChangeArrowheads="1"/>
            </p:cNvSpPr>
            <p:nvPr/>
          </p:nvSpPr>
          <p:spPr bwMode="blackWhite">
            <a:xfrm>
              <a:off x="4062" y="2955"/>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30" name="Oval 82">
              <a:extLst>
                <a:ext uri="{FF2B5EF4-FFF2-40B4-BE49-F238E27FC236}">
                  <a16:creationId xmlns:a16="http://schemas.microsoft.com/office/drawing/2014/main" id="{291B605A-E5EC-4F48-A7A8-1B7476DCFAB3}"/>
                </a:ext>
              </a:extLst>
            </p:cNvPr>
            <p:cNvSpPr>
              <a:spLocks noChangeArrowheads="1"/>
            </p:cNvSpPr>
            <p:nvPr/>
          </p:nvSpPr>
          <p:spPr bwMode="blackWhite">
            <a:xfrm>
              <a:off x="3954" y="2871"/>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631" name="Oval 83">
              <a:extLst>
                <a:ext uri="{FF2B5EF4-FFF2-40B4-BE49-F238E27FC236}">
                  <a16:creationId xmlns:a16="http://schemas.microsoft.com/office/drawing/2014/main" id="{3227233D-EC6E-44E6-A5B5-A94A4D88EE5A}"/>
                </a:ext>
              </a:extLst>
            </p:cNvPr>
            <p:cNvSpPr>
              <a:spLocks noChangeArrowheads="1"/>
            </p:cNvSpPr>
            <p:nvPr/>
          </p:nvSpPr>
          <p:spPr bwMode="blackWhite">
            <a:xfrm>
              <a:off x="3981" y="3087"/>
              <a:ext cx="47" cy="47"/>
            </a:xfrm>
            <a:prstGeom prst="ellipse">
              <a:avLst/>
            </a:prstGeom>
            <a:solidFill>
              <a:schemeClr val="hlink"/>
            </a:solidFill>
            <a:ln w="3175">
              <a:solidFill>
                <a:schemeClr val="bg1"/>
              </a:solidFill>
              <a:round/>
              <a:headEnd/>
              <a:tailEnd/>
            </a:ln>
          </p:spPr>
          <p:txBody>
            <a:bodyPr wrap="none" lIns="92075" tIns="46038" rIns="92075" bIns="46038"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85" name="Rectangle 84">
            <a:extLst>
              <a:ext uri="{FF2B5EF4-FFF2-40B4-BE49-F238E27FC236}">
                <a16:creationId xmlns:a16="http://schemas.microsoft.com/office/drawing/2014/main" id="{105E92F6-EA64-48B2-9BBA-1C5D5D1FD589}"/>
              </a:ext>
            </a:extLst>
          </p:cNvPr>
          <p:cNvSpPr/>
          <p:nvPr/>
        </p:nvSpPr>
        <p:spPr>
          <a:xfrm>
            <a:off x="1981200" y="0"/>
            <a:ext cx="71628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Rectangle 85">
            <a:extLst>
              <a:ext uri="{FF2B5EF4-FFF2-40B4-BE49-F238E27FC236}">
                <a16:creationId xmlns:a16="http://schemas.microsoft.com/office/drawing/2014/main" id="{C9F83CB6-A7BA-42D9-B8E7-DD99F6296CE1}"/>
              </a:ext>
            </a:extLst>
          </p:cNvPr>
          <p:cNvSpPr/>
          <p:nvPr/>
        </p:nvSpPr>
        <p:spPr>
          <a:xfrm>
            <a:off x="0" y="1554163"/>
            <a:ext cx="9144000" cy="46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Rectangle 2">
            <a:extLst>
              <a:ext uri="{FF2B5EF4-FFF2-40B4-BE49-F238E27FC236}">
                <a16:creationId xmlns:a16="http://schemas.microsoft.com/office/drawing/2014/main" id="{32D3F01C-1DB8-4922-9669-3AF518B4DE78}"/>
              </a:ext>
            </a:extLst>
          </p:cNvPr>
          <p:cNvSpPr txBox="1">
            <a:spLocks noChangeArrowheads="1"/>
          </p:cNvSpPr>
          <p:nvPr/>
        </p:nvSpPr>
        <p:spPr>
          <a:xfrm>
            <a:off x="457200" y="277813"/>
            <a:ext cx="7086600" cy="1139825"/>
          </a:xfrm>
          <a:prstGeom prst="rect">
            <a:avLst/>
          </a:prstGeom>
        </p:spPr>
        <p:txBody>
          <a:bodyPr anchor="ctr">
            <a:normAutofit/>
          </a:bodyPr>
          <a:lstStyle/>
          <a:p>
            <a:pPr algn="r" eaLnBrk="1" fontAlgn="auto" hangingPunct="1">
              <a:spcAft>
                <a:spcPts val="0"/>
              </a:spcAft>
              <a:defRPr/>
            </a:pPr>
            <a:r>
              <a:rPr lang="en-US" sz="3600" b="1" i="1" dirty="0" err="1">
                <a:latin typeface="Trebuchet MS" pitchFamily="34" charset="0"/>
                <a:ea typeface="+mj-ea"/>
                <a:cs typeface="+mj-cs"/>
              </a:rPr>
              <a:t>Akurasi</a:t>
            </a:r>
            <a:r>
              <a:rPr lang="en-US" sz="3600" b="1" i="1" dirty="0">
                <a:latin typeface="Trebuchet MS" pitchFamily="34" charset="0"/>
                <a:ea typeface="+mj-ea"/>
                <a:cs typeface="+mj-cs"/>
              </a:rPr>
              <a:t> </a:t>
            </a:r>
            <a:r>
              <a:rPr lang="en-US" sz="3600" b="1" i="1" dirty="0" err="1">
                <a:latin typeface="Trebuchet MS" pitchFamily="34" charset="0"/>
                <a:ea typeface="+mj-ea"/>
                <a:cs typeface="+mj-cs"/>
              </a:rPr>
              <a:t>vs</a:t>
            </a:r>
            <a:r>
              <a:rPr lang="en-US" sz="3600" b="1" i="1" dirty="0">
                <a:latin typeface="Trebuchet MS" pitchFamily="34" charset="0"/>
                <a:ea typeface="+mj-ea"/>
                <a:cs typeface="+mj-cs"/>
              </a:rPr>
              <a:t> </a:t>
            </a:r>
            <a:r>
              <a:rPr lang="en-US" sz="3600" b="1" i="1" dirty="0" err="1">
                <a:latin typeface="Trebuchet MS" pitchFamily="34" charset="0"/>
                <a:ea typeface="+mj-ea"/>
                <a:cs typeface="+mj-cs"/>
              </a:rPr>
              <a:t>Presisi</a:t>
            </a:r>
            <a:endParaRPr lang="en-US" sz="3600" b="1" i="1" dirty="0">
              <a:latin typeface="Trebuchet MS" pitchFamily="34" charset="0"/>
              <a:ea typeface="+mj-ea"/>
              <a:cs typeface="+mj-cs"/>
            </a:endParaRPr>
          </a:p>
        </p:txBody>
      </p:sp>
      <p:pic>
        <p:nvPicPr>
          <p:cNvPr id="89"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86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E51D75E-69BD-49B4-8319-9069B891B6C6}"/>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3091250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F616981E-8CAD-472B-85F7-C9811DDEE137}"/>
              </a:ext>
            </a:extLst>
          </p:cNvPr>
          <p:cNvSpPr>
            <a:spLocks noGrp="1" noChangeArrowheads="1"/>
          </p:cNvSpPr>
          <p:nvPr>
            <p:ph type="title"/>
          </p:nvPr>
        </p:nvSpPr>
        <p:spPr>
          <a:xfrm>
            <a:off x="0" y="0"/>
            <a:ext cx="9144000" cy="1371600"/>
          </a:xfrm>
        </p:spPr>
        <p:txBody>
          <a:bodyPr/>
          <a:lstStyle/>
          <a:p>
            <a:pPr eaLnBrk="1" hangingPunct="1"/>
            <a:r>
              <a:rPr lang="en-US" altLang="en-US" sz="3600" b="1">
                <a:solidFill>
                  <a:schemeClr val="tx1"/>
                </a:solidFill>
              </a:rPr>
              <a:t>THERMOCOUPLE</a:t>
            </a:r>
            <a:endParaRPr lang="id-ID" altLang="en-US" sz="3600" b="1">
              <a:solidFill>
                <a:schemeClr val="tx1"/>
              </a:solidFill>
            </a:endParaRPr>
          </a:p>
        </p:txBody>
      </p:sp>
      <p:sp>
        <p:nvSpPr>
          <p:cNvPr id="7" name="Rectangle 6">
            <a:extLst>
              <a:ext uri="{FF2B5EF4-FFF2-40B4-BE49-F238E27FC236}">
                <a16:creationId xmlns:a16="http://schemas.microsoft.com/office/drawing/2014/main" id="{5EB98E7E-945A-4AB9-9953-E65BDCF9FD49}"/>
              </a:ext>
            </a:extLst>
          </p:cNvPr>
          <p:cNvSpPr/>
          <p:nvPr/>
        </p:nvSpPr>
        <p:spPr>
          <a:xfrm>
            <a:off x="0" y="6400800"/>
            <a:ext cx="914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90116" name="Picture 2" descr="http://www.kostic.niu.edu/Tc_cal.jpg">
            <a:extLst>
              <a:ext uri="{FF2B5EF4-FFF2-40B4-BE49-F238E27FC236}">
                <a16:creationId xmlns:a16="http://schemas.microsoft.com/office/drawing/2014/main" id="{43E8E0C3-33C9-4C90-943B-1D872D7DD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7439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CA58600F-DBA5-450C-9793-D6F302B813A3}"/>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46462551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2ECB31BF-E038-475A-8867-620730799D45}"/>
              </a:ext>
            </a:extLst>
          </p:cNvPr>
          <p:cNvSpPr>
            <a:spLocks noGrp="1" noChangeArrowheads="1"/>
          </p:cNvSpPr>
          <p:nvPr>
            <p:ph type="title"/>
          </p:nvPr>
        </p:nvSpPr>
        <p:spPr>
          <a:xfrm>
            <a:off x="381000" y="0"/>
            <a:ext cx="7772400" cy="1143000"/>
          </a:xfrm>
        </p:spPr>
        <p:txBody>
          <a:bodyPr/>
          <a:lstStyle/>
          <a:p>
            <a:r>
              <a:rPr lang="en-US" altLang="en-US" sz="2400" b="1"/>
              <a:t>SENSITIVITAS THERMOCOUPLE</a:t>
            </a:r>
            <a:endParaRPr lang="id-ID" altLang="en-US" sz="2400" b="1"/>
          </a:p>
        </p:txBody>
      </p:sp>
      <p:pic>
        <p:nvPicPr>
          <p:cNvPr id="92163" name="Picture 6" descr="C:\Users\sentral sistem\AppData\Roaming\PixelMetrics\CaptureWiz\Temp\4.jpg">
            <a:extLst>
              <a:ext uri="{FF2B5EF4-FFF2-40B4-BE49-F238E27FC236}">
                <a16:creationId xmlns:a16="http://schemas.microsoft.com/office/drawing/2014/main" id="{DE0A958A-6415-43C1-BD28-05596249EC7D}"/>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33400" y="914400"/>
            <a:ext cx="81661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8F06DA8-97F5-4E54-9079-72626D770A79}"/>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295311846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a:extLst>
              <a:ext uri="{FF2B5EF4-FFF2-40B4-BE49-F238E27FC236}">
                <a16:creationId xmlns:a16="http://schemas.microsoft.com/office/drawing/2014/main" id="{C1F6564E-0860-45E4-81C5-CF3A5C49CEB0}"/>
              </a:ext>
            </a:extLst>
          </p:cNvPr>
          <p:cNvSpPr>
            <a:spLocks noChangeArrowheads="1"/>
          </p:cNvSpPr>
          <p:nvPr/>
        </p:nvSpPr>
        <p:spPr bwMode="auto">
          <a:xfrm>
            <a:off x="609600" y="5308600"/>
            <a:ext cx="792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Tipe E= paling sensitiv sensitivitasnya 10 kali sensitivitas tipe B</a:t>
            </a:r>
          </a:p>
          <a:p>
            <a:pPr eaLnBrk="1" hangingPunct="1">
              <a:spcBef>
                <a:spcPct val="0"/>
              </a:spcBef>
              <a:buFontTx/>
              <a:buNone/>
            </a:pPr>
            <a:r>
              <a:rPr lang="en-US" altLang="en-US" sz="2000"/>
              <a:t>Tipe B,R dan S adalah yang paling stabil tetapi memilki sensitivitas yangrendah (sekitar 10 µV/°C ) dan harga yang mahal</a:t>
            </a:r>
          </a:p>
        </p:txBody>
      </p:sp>
      <p:pic>
        <p:nvPicPr>
          <p:cNvPr id="93187" name="Picture 7" descr="http://1.bp.blogspot.com/-FfBdQRG6Yz8/VRgHyff8VoI/AAAAAAAAAIs/rp4Eh7pAxfc/s1600/a1.PNG">
            <a:extLst>
              <a:ext uri="{FF2B5EF4-FFF2-40B4-BE49-F238E27FC236}">
                <a16:creationId xmlns:a16="http://schemas.microsoft.com/office/drawing/2014/main" id="{8FB9413F-75AC-4576-8F1D-ECD2657EE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895350"/>
            <a:ext cx="77533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itle 1">
            <a:extLst>
              <a:ext uri="{FF2B5EF4-FFF2-40B4-BE49-F238E27FC236}">
                <a16:creationId xmlns:a16="http://schemas.microsoft.com/office/drawing/2014/main" id="{85956407-BBB0-4CDC-A230-ED142B456E6D}"/>
              </a:ext>
            </a:extLst>
          </p:cNvPr>
          <p:cNvSpPr>
            <a:spLocks noGrp="1" noChangeArrowheads="1"/>
          </p:cNvSpPr>
          <p:nvPr>
            <p:ph type="title"/>
          </p:nvPr>
        </p:nvSpPr>
        <p:spPr>
          <a:xfrm>
            <a:off x="381000" y="0"/>
            <a:ext cx="7772400" cy="1143000"/>
          </a:xfrm>
        </p:spPr>
        <p:txBody>
          <a:bodyPr/>
          <a:lstStyle/>
          <a:p>
            <a:r>
              <a:rPr lang="en-US" altLang="en-US" sz="2400" b="1"/>
              <a:t>KURVA TEMPERATUR TEGANGAN</a:t>
            </a:r>
            <a:endParaRPr lang="id-ID" altLang="en-US" sz="2400" b="1"/>
          </a:p>
        </p:txBody>
      </p:sp>
      <p:sp>
        <p:nvSpPr>
          <p:cNvPr id="8" name="Rectangle 7">
            <a:extLst>
              <a:ext uri="{FF2B5EF4-FFF2-40B4-BE49-F238E27FC236}">
                <a16:creationId xmlns:a16="http://schemas.microsoft.com/office/drawing/2014/main" id="{C4184787-6B41-4235-964C-C443634AED1F}"/>
              </a:ext>
            </a:extLst>
          </p:cNvPr>
          <p:cNvSpPr/>
          <p:nvPr/>
        </p:nvSpPr>
        <p:spPr>
          <a:xfrm>
            <a:off x="8686800" y="3886200"/>
            <a:ext cx="457200" cy="29718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Footer Placeholder 1">
            <a:extLst>
              <a:ext uri="{FF2B5EF4-FFF2-40B4-BE49-F238E27FC236}">
                <a16:creationId xmlns:a16="http://schemas.microsoft.com/office/drawing/2014/main" id="{F7738DD6-0781-4B05-AD7F-35185708A25F}"/>
              </a:ext>
            </a:extLst>
          </p:cNvPr>
          <p:cNvSpPr>
            <a:spLocks noGrp="1"/>
          </p:cNvSpPr>
          <p:nvPr>
            <p:ph type="ftr" sz="quarter" idx="11"/>
          </p:nvPr>
        </p:nvSpPr>
        <p:spPr/>
        <p:txBody>
          <a:bodyPr/>
          <a:lstStyle/>
          <a:p>
            <a:pPr>
              <a:defRPr/>
            </a:pPr>
            <a:r>
              <a:rPr lang="en-US"/>
              <a:t>Temperature, 01/Rev 00(c)Copyright. sentral sistem. Mei 2015</a:t>
            </a:r>
          </a:p>
        </p:txBody>
      </p:sp>
    </p:spTree>
    <p:extLst>
      <p:ext uri="{BB962C8B-B14F-4D97-AF65-F5344CB8AC3E}">
        <p14:creationId xmlns:p14="http://schemas.microsoft.com/office/powerpoint/2010/main" val="153233349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DA9B9-63A7-4719-9CE5-76ECB2F9DFD5}"/>
              </a:ext>
            </a:extLst>
          </p:cNvPr>
          <p:cNvSpPr/>
          <p:nvPr/>
        </p:nvSpPr>
        <p:spPr>
          <a:xfrm>
            <a:off x="0" y="4876800"/>
            <a:ext cx="9144000" cy="1676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8" name="Straight Connector 7">
            <a:extLst>
              <a:ext uri="{FF2B5EF4-FFF2-40B4-BE49-F238E27FC236}">
                <a16:creationId xmlns:a16="http://schemas.microsoft.com/office/drawing/2014/main" id="{29547483-C160-4C78-B86D-52BE5D8A1D88}"/>
              </a:ext>
            </a:extLst>
          </p:cNvPr>
          <p:cNvCxnSpPr/>
          <p:nvPr/>
        </p:nvCxnSpPr>
        <p:spPr>
          <a:xfrm rot="5400000">
            <a:off x="5638800" y="5749925"/>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4212" name="TextBox 9">
            <a:extLst>
              <a:ext uri="{FF2B5EF4-FFF2-40B4-BE49-F238E27FC236}">
                <a16:creationId xmlns:a16="http://schemas.microsoft.com/office/drawing/2014/main" id="{CEDE91F9-B03E-4321-A3DC-CB4892306960}"/>
              </a:ext>
            </a:extLst>
          </p:cNvPr>
          <p:cNvSpPr txBox="1">
            <a:spLocks noChangeArrowheads="1"/>
          </p:cNvSpPr>
          <p:nvPr/>
        </p:nvSpPr>
        <p:spPr bwMode="auto">
          <a:xfrm>
            <a:off x="-228600" y="5334000"/>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r>
              <a:rPr lang="en-US" altLang="en-US" sz="1100">
                <a:solidFill>
                  <a:schemeClr val="bg1"/>
                </a:solidFill>
              </a:rPr>
              <a:t>MT. Haryono Square Lt.3A No.2</a:t>
            </a:r>
          </a:p>
          <a:p>
            <a:pPr algn="r" eaLnBrk="1" hangingPunct="1">
              <a:spcBef>
                <a:spcPct val="0"/>
              </a:spcBef>
              <a:buFontTx/>
              <a:buNone/>
            </a:pPr>
            <a:r>
              <a:rPr lang="en-US" altLang="en-US" sz="1100">
                <a:solidFill>
                  <a:schemeClr val="bg1"/>
                </a:solidFill>
              </a:rPr>
              <a:t>Jl. MT. Haryono kav.10</a:t>
            </a:r>
          </a:p>
          <a:p>
            <a:pPr algn="r" eaLnBrk="1" hangingPunct="1">
              <a:spcBef>
                <a:spcPct val="0"/>
              </a:spcBef>
              <a:buFontTx/>
              <a:buNone/>
            </a:pPr>
            <a:r>
              <a:rPr lang="en-US" altLang="en-US" sz="1100">
                <a:solidFill>
                  <a:schemeClr val="bg1"/>
                </a:solidFill>
              </a:rPr>
              <a:t>Jakarta Timur 13330</a:t>
            </a:r>
          </a:p>
          <a:p>
            <a:pPr algn="r" eaLnBrk="1" hangingPunct="1">
              <a:spcBef>
                <a:spcPct val="0"/>
              </a:spcBef>
              <a:buFontTx/>
              <a:buNone/>
            </a:pPr>
            <a:r>
              <a:rPr lang="en-US" altLang="en-US" sz="1100">
                <a:solidFill>
                  <a:schemeClr val="bg1"/>
                </a:solidFill>
              </a:rPr>
              <a:t>Telp: 29067201 – 3 Fax: 29067204 </a:t>
            </a:r>
          </a:p>
          <a:p>
            <a:pPr algn="r" eaLnBrk="1" hangingPunct="1">
              <a:spcBef>
                <a:spcPct val="0"/>
              </a:spcBef>
              <a:buFontTx/>
              <a:buNone/>
            </a:pPr>
            <a:r>
              <a:rPr lang="en-US" altLang="en-US" sz="1100">
                <a:solidFill>
                  <a:schemeClr val="bg1"/>
                </a:solidFill>
              </a:rPr>
              <a:t>Email : sspm@sentral-sistem.com</a:t>
            </a:r>
          </a:p>
          <a:p>
            <a:pPr algn="r" eaLnBrk="1" hangingPunct="1">
              <a:spcBef>
                <a:spcPct val="0"/>
              </a:spcBef>
              <a:buFontTx/>
              <a:buNone/>
            </a:pPr>
            <a:r>
              <a:rPr lang="en-US" altLang="en-US" sz="1100">
                <a:solidFill>
                  <a:schemeClr val="bg1"/>
                </a:solidFill>
              </a:rPr>
              <a:t>www.sentral-sistem.com</a:t>
            </a:r>
          </a:p>
        </p:txBody>
      </p:sp>
      <p:sp>
        <p:nvSpPr>
          <p:cNvPr id="94213" name="TextBox 10">
            <a:extLst>
              <a:ext uri="{FF2B5EF4-FFF2-40B4-BE49-F238E27FC236}">
                <a16:creationId xmlns:a16="http://schemas.microsoft.com/office/drawing/2014/main" id="{54ECB8C8-58FF-4BA0-A7E4-A1C16973F08F}"/>
              </a:ext>
            </a:extLst>
          </p:cNvPr>
          <p:cNvSpPr txBox="1">
            <a:spLocks noChangeArrowheads="1"/>
          </p:cNvSpPr>
          <p:nvPr/>
        </p:nvSpPr>
        <p:spPr bwMode="auto">
          <a:xfrm>
            <a:off x="6477000" y="5292725"/>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100">
                <a:solidFill>
                  <a:schemeClr val="bg1"/>
                </a:solidFill>
              </a:rPr>
              <a:t>Cikarang Square Blok B No.11</a:t>
            </a:r>
          </a:p>
          <a:p>
            <a:pPr>
              <a:spcBef>
                <a:spcPct val="0"/>
              </a:spcBef>
              <a:buFontTx/>
              <a:buNone/>
            </a:pPr>
            <a:r>
              <a:rPr lang="en-US" altLang="en-US" sz="1100">
                <a:solidFill>
                  <a:schemeClr val="bg1"/>
                </a:solidFill>
              </a:rPr>
              <a:t>Jl. Raya Cibarusah </a:t>
            </a:r>
          </a:p>
          <a:p>
            <a:pPr>
              <a:spcBef>
                <a:spcPct val="0"/>
              </a:spcBef>
              <a:buFontTx/>
              <a:buNone/>
            </a:pPr>
            <a:r>
              <a:rPr lang="en-US" altLang="en-US" sz="1100">
                <a:solidFill>
                  <a:schemeClr val="bg1"/>
                </a:solidFill>
              </a:rPr>
              <a:t>Cikarang Selatan 17530</a:t>
            </a:r>
          </a:p>
          <a:p>
            <a:pPr>
              <a:spcBef>
                <a:spcPct val="0"/>
              </a:spcBef>
              <a:buFontTx/>
              <a:buNone/>
            </a:pPr>
            <a:r>
              <a:rPr lang="en-US" altLang="en-US" sz="1100">
                <a:solidFill>
                  <a:schemeClr val="bg1"/>
                </a:solidFill>
              </a:rPr>
              <a:t>Telp: 021 89321314-5 Fax: 29067204 </a:t>
            </a:r>
          </a:p>
          <a:p>
            <a:pPr>
              <a:spcBef>
                <a:spcPct val="0"/>
              </a:spcBef>
              <a:buFontTx/>
              <a:buNone/>
            </a:pPr>
            <a:r>
              <a:rPr lang="en-US" altLang="en-US" sz="1100">
                <a:solidFill>
                  <a:schemeClr val="bg1"/>
                </a:solidFill>
              </a:rPr>
              <a:t>Email : cs@sentralkalibrasi.co.id.</a:t>
            </a:r>
          </a:p>
          <a:p>
            <a:pPr>
              <a:spcBef>
                <a:spcPct val="0"/>
              </a:spcBef>
              <a:buFontTx/>
              <a:buNone/>
            </a:pPr>
            <a:r>
              <a:rPr lang="en-US" altLang="en-US" sz="1100">
                <a:solidFill>
                  <a:schemeClr val="bg1"/>
                </a:solidFill>
              </a:rPr>
              <a:t>www.sentralkalibrasi.co.id</a:t>
            </a:r>
          </a:p>
        </p:txBody>
      </p:sp>
      <p:sp>
        <p:nvSpPr>
          <p:cNvPr id="94214" name="TextBox 11">
            <a:extLst>
              <a:ext uri="{FF2B5EF4-FFF2-40B4-BE49-F238E27FC236}">
                <a16:creationId xmlns:a16="http://schemas.microsoft.com/office/drawing/2014/main" id="{486EEE48-A9FC-45E5-9F3B-DB6BFBEFFA8D}"/>
              </a:ext>
            </a:extLst>
          </p:cNvPr>
          <p:cNvSpPr txBox="1">
            <a:spLocks noChangeArrowheads="1"/>
          </p:cNvSpPr>
          <p:nvPr/>
        </p:nvSpPr>
        <p:spPr bwMode="auto">
          <a:xfrm>
            <a:off x="1476375" y="502602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u="sng">
                <a:solidFill>
                  <a:schemeClr val="bg1"/>
                </a:solidFill>
              </a:rPr>
              <a:t>Kantor Pusat</a:t>
            </a:r>
          </a:p>
        </p:txBody>
      </p:sp>
      <p:sp>
        <p:nvSpPr>
          <p:cNvPr id="94215" name="TextBox 12">
            <a:extLst>
              <a:ext uri="{FF2B5EF4-FFF2-40B4-BE49-F238E27FC236}">
                <a16:creationId xmlns:a16="http://schemas.microsoft.com/office/drawing/2014/main" id="{CC10F350-1801-44AD-B86B-CCE2828B2659}"/>
              </a:ext>
            </a:extLst>
          </p:cNvPr>
          <p:cNvSpPr txBox="1">
            <a:spLocks noChangeArrowheads="1"/>
          </p:cNvSpPr>
          <p:nvPr/>
        </p:nvSpPr>
        <p:spPr bwMode="auto">
          <a:xfrm>
            <a:off x="6477000" y="4987925"/>
            <a:ext cx="1174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u="sng">
                <a:solidFill>
                  <a:schemeClr val="bg1"/>
                </a:solidFill>
              </a:rPr>
              <a:t>Laboratorium</a:t>
            </a:r>
          </a:p>
        </p:txBody>
      </p:sp>
      <p:sp>
        <p:nvSpPr>
          <p:cNvPr id="94216" name="AutoShape 2" descr="data:image/png;base64,iVBORw0KGgoAAAANSUhEUgAAATYAAACjCAMAAAA3vsLfAAAAZlBMVEX///8zmcwsl8sdk8knlcoaksn6/f7o8/nv9/vh7/dLpNEumcyPw+C11+rd7fb4/P7W6fTK4vBhrdY5nc55uNuSxOGo0Oe+3O2fy+S32OuGvt59utxvs9lAn89Ko9HG4O9YqtRmsNfcPNbyAAASMUlEQVR4nO1di5aiuhJt8lAkICKCiKD4/z95qsIrCUF8tMexZa9715mZVjps6l2V8PMz417ss3ev4BOx5Hz/7jV8ICLKZnG7H2dKknev4QNxoMx/9xo+EAFl+bvX8IFIZ9oeQcZm2h4A0DbbtvvhEzZ70vtRsDluewAVocG71/CBKAk9v3sNn4eFIHTz7kV8Hlzm0NW7F/F5WFKHuu9exOdhQx0WvnsRn4eIErF49yI+D2dKnHev4QMBtMXvXsMHYqbtIeypU757DR+IAxWnd6/hA5FSUr17DR+IjJHtu9fwgUgYKd69hg9EPtfEH8GOzcXdB7Alc3H3AXiCpu9ewweiJPRw9QM5metKQ4ipmriYB5KGCJkzUROP6Wz7BnCpw9dXP+HNWcQQS+7Q5dVPFGyukAyw5g67bvIvTMxFcxNYE7/OSkUmeP1GTFcpvZm2IQ7UmSi3zbRZMF1uO4m5jzrAdLkNaLvuar8RPmET5TZP8HnYwcRxstwG0nY9Hv5GFJOzlN48kTRENVlu2xIa/T9r+SB4YmqWsiB0LoGYiCdJydlcxxxATKqgPxiJ3lTf3n2YLrf9JIMeTcX4l1s7l06OoCbmdg+c9v1ytV1N1o0wj9BpQwl9obS5HxBcb7hDJqppgz1ZO+bw12Wpa8r/fVHGutHECGrK2FH9+5Y6r6QtoeTfn4A6TE+3pVTNWl2POc4rZ8t99gFjijeMaR2oUiNZloyQl9KWfAJtYO8vEx/ZU+K1fz4TQCSmujbP4CNoywnbTXwk6uu/CSckXi7YK2mDByledvHfwo6RqTGtqO02hOAM6DaU241eSZvDXnbx38Jlet5oQ+vHHzmMcMwXXk7bC/30L6GaDvjX1CEQo2TwHyKzfqTtdTeWAm3/fBF+ct4IEgkKWrOqQEG9+naW9JXykNIPoG26AIK0ORCDEt4aQUjIXihtwQfQFpKpwZmaNuIwpxvn2tRaK7HMdtnvjjpAAP6bLZ8sf+oJu4mtiLucLoAgS47geU9ORLsQIaWUsfJXRe88OQI1Ae1+As6PYx+0YWPM+m2prUa2mt6DmwriiFL9bp+Q+dwhEC9MBcx3AcJE/kzLx+dqAxNSNW/0o5ZfzrlWW1wQx9YzmJw32pzoIJdK27QhhW+XOzJym0FRpA/oLwi3WjiN7u1jeET1Vz4RJm2L5XqzHrlpk2UQfZvLRNqu3Fp45GjVDNraRj5+uVr8nIStQb3YcsZofL+6oQL0sp0Yj38aF22o1mcGbcFWUM45jXc2VwjRf6X+fUustF0vtwWggbQMyJA2yZNHRBxK12ehvqCEEfi/zSLva2k6BzaPiXOKnYSBPIs79x8mTFWrRKctKilWIgCE8XI4s1wSrUgGMcMobSPltvAA+sloNjyDIGEyjw14rU0Y/Q4WsOcEPEUKzA1T3h1HrV5UnBILb/jr2vuW3ujO6lumNdog5+i/vzhy4RDwYnBfYHsEL4zHjfqjJk0+m6LN8KfrXFAh+GVpcRu5rFsu4vbJVIQMzpYq6wmI3DaYU8q1FUCJrYyAT6G577AU8Jm7PKFJW6oUBlYlsnDZL8OFuw4qKhwW67d9ZDpLskZ2jbaUV70ZcuGaDOLbUirLgLaCYE8GovnGm2Sm/cBMrC6kX8A0DiQKjOERZRU0xSLqQFv7xH2KFdE7fULGmEpbb0FWEBKwuNeLM7BIiOrNpE4qv24vf/812jJOaLnL9ud94FcowYxfGps5oE3OP6CwNcYaQgaqS3sIC5JfKYkzrLB4AmyjABcHaxq6DPhuc+E1OvHJmr2JTGvrguFtyg5hDDb6qF0sB8splKd6QeFS7E1FxmjrItcLB40HlQfKiCA8zrrLrcwU9ITzD4ojcAe91oTVexmW+LgGEQ7SluLtlLaJAKS81vkti2Pn7n10Q9rqte1glWaxJwOpOXVMHlABFC+OMmWlbSlId5pFtBMcY34grsw10TVoAzmDRwKa1hm0k7FtC3isx6gjSZtp+DwhticCUmgd20HapIBGnMDjv7tElWndcHw88tEAB5aJtIT2tnMpfaxCG1g6z7OVOlzQIaUCvTynWZaejYWatEEeS9eRmnAfmW7bW2HDRZPToMbtCSd2MKmzDomhksr7q+jxNF17HkBv66Jtk2uBiMym7ti8bNTSI1K4OokJCaFpJWxKWg6D6AFM2mTdqFCHMFP9lIKFEI1i5rCS3WD0F2gDm1WNjCS2tK147JMHsvqUqr43ba4W9v5ZwwKcdU3nEeQyUSsbBzTZnpU2iB0md3ybtOGhSEtmGAHVgO27hUOQTZLKTIYlbXgTvm2/eaukCc9jh9wZfcjfrl4U4jbZY9qMZZERr/mEwJpcXKo4fsmNfY7tQqZ3fJu0YW8hoEQJ3l09+96x9m/gvFjixkbKWtPmoihYZL11CcI5PlQej9T+JOSkjqw7pKPHdhQMf7Ln6LOxJNbGBHjb0Uj1e3fDKahmAALOqdoR7Xulek4j6GjjnTEOsjwWpE3e2p5amlSopD7ex9G5343+oFypBIHtcthCdugaGXQDPeiBzIBvzsAaWWlbgnKCRtk+bJry6ZErU9pA7qtYDzkuqm3f0NaOY7hoCfKRNknzZhDw/XRxW+VcCJkaT7FhrSkChl7ouzrvsyTcKOeBYwd9JEgE0OY0fsOt45WR0ebD9LGUJm2QqJVEd0u+2qTOulw6wUc9tF6SNjT1S1v9O5RZwoZj8PHIRtaVthuqJHVM0SlbRs2UDrwGZKpyr7EyEdMkQTm7N7nr16HThnJv/OpAnSS5kLZgjI/aMiuBtMmPYygzKNXVPu9IKvjQI+fKabQtMBTDZOvUmnZckx4LLsGUNHG3sgGtybgz9uhuWpO2LWkcYQ/Qts4m9KYNEihY0LDuA7Q1rNv6Zq6sDBLPXledxlI1mHWacuwnu105+KNdGDyP06SmPW3gIqQuW83vTTBpk45Qtw/qXl6wLZfuixDWDu0TXKBh3XaYBhaOzmda3l1oa+AypUCAlScH3XX7mzZmdh5WtE9ketq2pJay9cPNTZO2GGVIP5cxVArZQfeyD4ygTI1AIG21I7LFu7IoXghTJm4GBvfdclMKWQo+uWNjoyIjS16i8XPaSK+jbdkWw9GOPDY5atAmzYU5pqQc75B3f/QZC2KL9TqJNqKxzTth8n0WD5Q+2vWBoeqeFKRUicBUI2N1WILSpniaiGAxyWkjvY62hBGn1hLv0dNljLhNWgfzUsoZLFW3avjTyhZll53BCyybWXOM24jzmBtFxKTPyGJCN7LOsmla4nB1xcZnHIQpz8iAtrKLS/NHT84yiuKurXZY9OEv3HEjJgSsqS3uiUkrY5HF4GJG7SFtj3atT6JLWZYcrr/FJSwwL492gik1vrCApIBnGGQ0cUFLG5DcUn949AxKgzbpnMwGcNJpm9sNEa44PFfLdtW+oIYG18zzF02L5NFwSQp5a40CdE++XAKETYQyaWCaH25irO5GqmNqaTv2Ycf60dmKJdXM+loaVcPu9DkqPOCGJ3hOPi7EPMEASwGNRoPCmw9AXt6x1n1vxLa3sxdM+uoYwpe2hYJrb6qrGQcT6+FDI121tAl30at0pkVMDxdZ4eq0WbtJ/VHRIGON3OX4+1w68Amp0pqKBycFBTVtTxzZculYCBnaWYiO2MGTkUiy2jTyfT6hgko3jmav0cjm6GYcegr7y00OTlphTAFubB0nZKcWj3VXt/FktuAN2lqFEsgOj/OSOcj9jRft+q14RFRWWLAOA/+DIHvfWJyoAlFj9bQeaGQnBU0FJFaro5YG001A2hSNwchn6JMFaQ6Q6mgDE4YCn5kTzAuh0FaYpC5q1qbOJrmGXZcT+3V9HNMAiIUw70hDoCvbggMlspn5U9vX9tHVe4IOVL3hiE7uE7LCyByxrDGUha7A0tEW1dmCPpvw00ROLW2JGbgd6JMOQWbfDQ2QiEZo+oGkrQvKCDcS48Wxs+y1izqR/hnVSlNqYWlo3sCNWOgGKMVNMINSdRfedLT5TZu3MvoBOVFoG7j3k6h19InXrHRvUoKkHlwXxma18TpT5kg33XaAEQV4pd7kY9i+N8yxJ9igUrk8THtXiP0U6crY0JFKMmtX2tHWHugQ6EW1kKi0rY2DqWDJ8sae2QqXtvU+H+MxjM1aq7DaUop5+7a/nRxWpzzVipDEE3rMdBwGvBGl0+cH6JF+wmxVjah1pasmAAH/1YzlE62unFJNmHT3voAEvkI9euZQg32j+C4hLDiBYS6KTuBXQa45uCMsWzX4kJ7EwtFLt8FgW1ooxLCNOYBeT4cAyDLX0fmNJa9jh0P3ijvQSoXmmGi0XTQVTpp89BlHigGF9IwZdWJISHiCCX1vCvppgp/wAqyVqvOR4wuGucVR5bMx4Gct9hswaCPWr7SlM7fpdYA/a24dFbGjKaO66Ur7MnTt/3c/6EtJHOjeK3RX0T7I/Hy3rTzPO51OXrUt8sxs6v7UBbdF7bFxHmtfO8vuc6AtrJblPaYJ+gStyy0pEMRQl0o1bzj0MN3m0NsQIDy2msClDSXqDgD4ka5sUrDOVy1ro9zThpW61t+4Au7SDdH6QCLE4+0xBxx3Ww+cEucUZwYYA8cHOuIIAb+IMfjY7uD+qEqE6eeyeUCkHimKlQeP9TiWRFFW4qRLZQQ6sFZu3h12tTTXjinzdF1kO6DNokJJm8bVx4ZslP1tEIO0RhVMbrwVap2w79SGJ+JA8Icp6xGzR2RFggiZp+JsCv4TbVBz6CB3W038ZdwRSqFtZOmolrYDnBCFr2MDYWCgXM9itApKuJrMyL7OpBkZ0GYz2JD51TkyqF2OC1UUO2mnVsAC88NR4z1oZ9VxoypN6jx1udmJmhfWEcVE6W2LY5KlaRoA0jTLjpXAUR+QzULr00LEAKbfEbHbLk4tGQSMCTkfVNkcjyXOXiSe9lxSTm+YP9faeZI2+xBkHXCs0LS4jKgfQkby8x4tcCGTq/7ZhXAHHiw1whQIvUNzxuhicwBLBmrqA1H7aLNyrXlDuE4hmcKgn3QSjHtkMZchrDVSLtGczDI5CXHKH/fWm8MNhQa9ZuaP7LiKSdcbYsdCj3FdIvWCSG+/08seOEUQ+xf4IZdfWd89YL/YXzhodicAQDzW1VQ9upgzOOHrX7ZUaDM8ARfWcd+inYvAcQtC9F0iqxjH5hjfhrW4qrxjQIqFsGYkPHokmVkdKVjMVpP82l0rihU83IB6HEaLtSBWJ9J3FFPOGDeyozCr4lMhH/+eM/0WcpxIpO14aGTfCjCFdQl2odXjC6qoWtxaPbu15gGYjRK7fJ/7sZNNklxbY+4ZNba1Xxw7hYroDc7dgvDE+yg8NQc84///xJcbTm/4UXzCk8Bw5aGXGi96nhYQfOvXsCSWr4a6o+8K4gerxybE8y81TgZ9k2Fi+XJYJ1yGKH7p7SgZf2qr2k+9YCMaXfL/3bhBdnfLjRz4Lx0Xs3lW182dU4jyMYv5DMrbQoKK/xuvMFpxSx7jk//9IP7qNqu12PwbR7ZDcjV8fhG17Md5LVJuhmH/MrCoMjRjC/ZQOPgU0k86VNG3CZvMYu7e4/BFGHNgwfxC0WtQT7JSsf7dEx/+Gi5jaZTzS+H4n4Q7ugekIM80rf84DqOj3Sm1NCpn1DiOnkm9UeeIZuiIydhkHKrvfBS/HbhRfOxnN5we9q3oBkAsuDxfkfqruJDxYSXr9tUZCLP3oyK4qUr9jVjzKxnUxnqq0Ay5c2lcD3+r2/H3MHwlhoLFDSdKfid27Nqrfaffe/OluFyVp2J+qbkd1dV3ct1wpPV34iSu0Tb9BrkvRXl1r9bx4fMC/jjiK9HuM8cs/HGM1z8Qs7SNYJK22bbZUF7dCLKbabPDuxq3zQHICIqr038Fmd7y85Xwr6rhDa8i+U4EV98/NdwrPUPi+tHy0+9i/VaQKz7Bcg7EjBrXzlGwnrI3A3FtriidewljcPn4wOw8BDKOLRl7KSHuM53byyPYj24TOr/09Vyfjth2iijiMiqHM+oDimzp/Jo+dXDBn0dpP1eq+IQXeL4Re247dT2y/uuMHlvisEFpvBQPnqz6NVhyh5RGOpD370WYMQJ821ul/cvwSOwZQ+zw6CJlh1VOh/I3Y4gtHqHo1wZuccBDef7vfWqfiUIeLeMdk3xL8CCneJ7Qugkpw0MBm/N8Bm+dmzEG1xf1cT+Ubue5+juw2KR+7mf711m1/wAqhM4ZBZx7hAAAAABJRU5ErkJggg==">
            <a:extLst>
              <a:ext uri="{FF2B5EF4-FFF2-40B4-BE49-F238E27FC236}">
                <a16:creationId xmlns:a16="http://schemas.microsoft.com/office/drawing/2014/main" id="{E8F0852F-19DF-4D85-BB83-FDA4BCB48B2E}"/>
              </a:ext>
            </a:extLst>
          </p:cNvPr>
          <p:cNvSpPr>
            <a:spLocks noChangeAspect="1" noChangeArrowheads="1"/>
          </p:cNvSpPr>
          <p:nvPr/>
        </p:nvSpPr>
        <p:spPr bwMode="auto">
          <a:xfrm>
            <a:off x="155575" y="-1760538"/>
            <a:ext cx="6991350" cy="367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cxnSp>
        <p:nvCxnSpPr>
          <p:cNvPr id="31" name="Straight Connector 30">
            <a:extLst>
              <a:ext uri="{FF2B5EF4-FFF2-40B4-BE49-F238E27FC236}">
                <a16:creationId xmlns:a16="http://schemas.microsoft.com/office/drawing/2014/main" id="{BBF15550-576A-4186-BE7C-F0279B69CB9E}"/>
              </a:ext>
            </a:extLst>
          </p:cNvPr>
          <p:cNvCxnSpPr/>
          <p:nvPr/>
        </p:nvCxnSpPr>
        <p:spPr>
          <a:xfrm rot="5400000">
            <a:off x="2133600" y="5715000"/>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94218" name="Picture 5" descr="D:\tank you.png">
            <a:extLst>
              <a:ext uri="{FF2B5EF4-FFF2-40B4-BE49-F238E27FC236}">
                <a16:creationId xmlns:a16="http://schemas.microsoft.com/office/drawing/2014/main" id="{6C0138EA-F4AA-4780-BA8E-ABC6DCF3A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87455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9" name="Picture 14" descr="D:\lab.png">
            <a:extLst>
              <a:ext uri="{FF2B5EF4-FFF2-40B4-BE49-F238E27FC236}">
                <a16:creationId xmlns:a16="http://schemas.microsoft.com/office/drawing/2014/main" id="{4F60C3AC-D659-4791-8246-C4435ABB9A1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800" y="457200"/>
            <a:ext cx="1371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0" name="Picture 6" descr="D:\there.png">
            <a:extLst>
              <a:ext uri="{FF2B5EF4-FFF2-40B4-BE49-F238E27FC236}">
                <a16:creationId xmlns:a16="http://schemas.microsoft.com/office/drawing/2014/main" id="{EA593D96-D22D-4EA3-9A90-21A936141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648200"/>
            <a:ext cx="2895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1" name="Picture 3" descr="D:\H_Miscelleneous\File dari shared doc\logo.png">
            <a:extLst>
              <a:ext uri="{FF2B5EF4-FFF2-40B4-BE49-F238E27FC236}">
                <a16:creationId xmlns:a16="http://schemas.microsoft.com/office/drawing/2014/main" id="{26BA6027-C61C-4607-A6E8-3F317343E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814388"/>
            <a:ext cx="14255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2" name="Rectangle 13">
            <a:hlinkClick r:id="rId7" action="ppaction://hlinkpres?slideindex=1&amp;slidetitle="/>
            <a:extLst>
              <a:ext uri="{FF2B5EF4-FFF2-40B4-BE49-F238E27FC236}">
                <a16:creationId xmlns:a16="http://schemas.microsoft.com/office/drawing/2014/main" id="{5A3B3B88-E6E1-4970-BC56-70438D90115B}"/>
              </a:ext>
            </a:extLst>
          </p:cNvPr>
          <p:cNvSpPr>
            <a:spLocks noChangeArrowheads="1"/>
          </p:cNvSpPr>
          <p:nvPr/>
        </p:nvSpPr>
        <p:spPr bwMode="auto">
          <a:xfrm>
            <a:off x="1919288" y="6611938"/>
            <a:ext cx="12684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a:t>&gt;	Why Calibration</a:t>
            </a:r>
          </a:p>
        </p:txBody>
      </p:sp>
      <p:sp>
        <p:nvSpPr>
          <p:cNvPr id="94223" name="Rectangle 14">
            <a:hlinkClick r:id="rId8" action="ppaction://hlinkpres?slideindex=1&amp;slidetitle="/>
            <a:extLst>
              <a:ext uri="{FF2B5EF4-FFF2-40B4-BE49-F238E27FC236}">
                <a16:creationId xmlns:a16="http://schemas.microsoft.com/office/drawing/2014/main" id="{402A0E45-7AAF-4D46-B213-866904458586}"/>
              </a:ext>
            </a:extLst>
          </p:cNvPr>
          <p:cNvSpPr>
            <a:spLocks noChangeArrowheads="1"/>
          </p:cNvSpPr>
          <p:nvPr/>
        </p:nvSpPr>
        <p:spPr bwMode="auto">
          <a:xfrm>
            <a:off x="3214688" y="6611938"/>
            <a:ext cx="1182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a:t>&gt;	SS Calibration</a:t>
            </a:r>
          </a:p>
        </p:txBody>
      </p:sp>
      <p:sp>
        <p:nvSpPr>
          <p:cNvPr id="94224" name="Rectangle 15">
            <a:hlinkClick r:id="rId9" action="ppaction://hlinkpres?slideindex=1&amp;slidetitle="/>
            <a:extLst>
              <a:ext uri="{FF2B5EF4-FFF2-40B4-BE49-F238E27FC236}">
                <a16:creationId xmlns:a16="http://schemas.microsoft.com/office/drawing/2014/main" id="{2497A3D2-C434-4D38-A99D-6BAF69D61BCF}"/>
              </a:ext>
            </a:extLst>
          </p:cNvPr>
          <p:cNvSpPr>
            <a:spLocks noChangeArrowheads="1"/>
          </p:cNvSpPr>
          <p:nvPr/>
        </p:nvSpPr>
        <p:spPr bwMode="auto">
          <a:xfrm>
            <a:off x="4357688" y="6611938"/>
            <a:ext cx="1323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a:t>&gt;	Tenik Calibration</a:t>
            </a:r>
          </a:p>
        </p:txBody>
      </p:sp>
      <p:sp>
        <p:nvSpPr>
          <p:cNvPr id="94225" name="Rectangle 16">
            <a:hlinkClick r:id="rId10" action="ppaction://hlinkpres?slideindex=1&amp;slidetitle="/>
            <a:extLst>
              <a:ext uri="{FF2B5EF4-FFF2-40B4-BE49-F238E27FC236}">
                <a16:creationId xmlns:a16="http://schemas.microsoft.com/office/drawing/2014/main" id="{B884FAF3-6C74-4FEA-B3F2-B94BBD058B1E}"/>
              </a:ext>
            </a:extLst>
          </p:cNvPr>
          <p:cNvSpPr>
            <a:spLocks noChangeArrowheads="1"/>
          </p:cNvSpPr>
          <p:nvPr/>
        </p:nvSpPr>
        <p:spPr bwMode="auto">
          <a:xfrm>
            <a:off x="5653088" y="6611938"/>
            <a:ext cx="10128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a:t>&gt;	Uncertainty</a:t>
            </a:r>
          </a:p>
        </p:txBody>
      </p:sp>
      <p:sp>
        <p:nvSpPr>
          <p:cNvPr id="2" name="Footer Placeholder 1">
            <a:extLst>
              <a:ext uri="{FF2B5EF4-FFF2-40B4-BE49-F238E27FC236}">
                <a16:creationId xmlns:a16="http://schemas.microsoft.com/office/drawing/2014/main" id="{EE2F09EC-AF01-497A-AB6D-E55FCD1391D9}"/>
              </a:ext>
            </a:extLst>
          </p:cNvPr>
          <p:cNvSpPr>
            <a:spLocks noGrp="1"/>
          </p:cNvSpPr>
          <p:nvPr>
            <p:ph type="ftr" sz="quarter" idx="11"/>
          </p:nvPr>
        </p:nvSpPr>
        <p:spPr/>
        <p:txBody>
          <a:bodyPr/>
          <a:lstStyle/>
          <a:p>
            <a:pPr>
              <a:defRPr/>
            </a:pPr>
            <a:r>
              <a:rPr lang="en-US"/>
              <a:t>Temperature, 01/Rev 00(c)Copyright. sentral sistem. Mei 2015</a:t>
            </a:r>
          </a:p>
        </p:txBody>
      </p:sp>
    </p:spTree>
  </p:cSld>
  <p:clrMapOvr>
    <a:masterClrMapping/>
  </p:clrMapOvr>
  <p:transition advClick="0" advTm="4992"/>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2441</TotalTime>
  <Words>5611</Words>
  <Application>Microsoft Office PowerPoint</Application>
  <PresentationFormat>On-screen Show (4:3)</PresentationFormat>
  <Paragraphs>911</Paragraphs>
  <Slides>93</Slides>
  <Notes>43</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9" baseType="lpstr">
      <vt:lpstr>Arial</vt:lpstr>
      <vt:lpstr>Arial Rounded MT Bold</vt:lpstr>
      <vt:lpstr>ArialMT</vt:lpstr>
      <vt:lpstr>Book Antiqua</vt:lpstr>
      <vt:lpstr>Calibri</vt:lpstr>
      <vt:lpstr>Cambria</vt:lpstr>
      <vt:lpstr>Cambria Math</vt:lpstr>
      <vt:lpstr>Gill Sans MT</vt:lpstr>
      <vt:lpstr>Palatino Linotype</vt:lpstr>
      <vt:lpstr>Times New Roman</vt:lpstr>
      <vt:lpstr>Trebuchet MS</vt:lpstr>
      <vt:lpstr>Verdana</vt:lpstr>
      <vt:lpstr>Verdana Ref</vt:lpstr>
      <vt:lpstr>Wingdings</vt:lpstr>
      <vt:lpstr>Default Design</vt:lpstr>
      <vt:lpstr>Equation</vt:lpstr>
      <vt:lpstr>PowerPoint Presentation</vt:lpstr>
      <vt:lpstr>PowerPoint Presentation</vt:lpstr>
      <vt:lpstr>Definisi KALIBRASI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 yg didapatkan setelah Kalibrasi ?</vt:lpstr>
      <vt:lpstr>PowerPoint Presentation</vt:lpstr>
      <vt:lpstr>Definisi Suhu</vt:lpstr>
      <vt:lpstr>KONTINUITAS SUHU</vt:lpstr>
      <vt:lpstr>TEMPERATURE MEASUREMENT</vt:lpstr>
      <vt:lpstr>PowerPoint Presentation</vt:lpstr>
      <vt:lpstr>PowerPoint Presentation</vt:lpstr>
      <vt:lpstr>PowerPoint Presentation</vt:lpstr>
      <vt:lpstr>KETERTELUSURAN PENGUKURAN</vt:lpstr>
      <vt:lpstr>PowerPoint Presentation</vt:lpstr>
      <vt:lpstr>PowerPoint Presentation</vt:lpstr>
      <vt:lpstr>Termometer Bimetal</vt:lpstr>
      <vt:lpstr>PowerPoint Presentation</vt:lpstr>
      <vt:lpstr>SENSOR SUHU</vt:lpstr>
      <vt:lpstr>Termokopel</vt:lpstr>
      <vt:lpstr>PowerPoint Presentation</vt:lpstr>
      <vt:lpstr>PowerPoint Presentation</vt:lpstr>
      <vt:lpstr>PowerPoint Presentation</vt:lpstr>
      <vt:lpstr>ASTM E 230 : Tipe termokopel populer</vt:lpstr>
      <vt:lpstr>ASTM E 230 : Batas maksimum suhu (oC)</vt:lpstr>
      <vt:lpstr>ASTM E 230 :  Kode warna isolasi termokopel</vt:lpstr>
      <vt:lpstr>Platinum Resistance Thermometer (PRT) Termometer Tahanan Platina</vt:lpstr>
      <vt:lpstr>Platinum Resistance Thermometer (PRT) Termometer Tahanan Platina</vt:lpstr>
      <vt:lpstr>Konstruksi Termometer Tahanan Platina</vt:lpstr>
      <vt:lpstr>Konstruksi Termometer Tahanan Platina</vt:lpstr>
      <vt:lpstr>PRT vs Termokopel</vt:lpstr>
      <vt:lpstr>PRT vs Termokopel</vt:lpstr>
      <vt:lpstr>PowerPoint Presentation</vt:lpstr>
      <vt:lpstr>Media Kalibrasi Suhu</vt:lpstr>
      <vt:lpstr>Kalibrasi Sensor Suhu dengan Indikator</vt:lpstr>
      <vt:lpstr>Kalibrasi termometer digital dgn. sensor termokopel           ( menggunakan media kalibrasi dry-well )</vt:lpstr>
      <vt:lpstr>THERMOCOUPLE</vt:lpstr>
      <vt:lpstr>Kalibrasi termometer digital dgn. sensor termokopel       ( dry-well berfungsi sebagai media dan standar )</vt:lpstr>
      <vt:lpstr>PowerPoint Presentation</vt:lpstr>
      <vt:lpstr>PowerPoint Presentation</vt:lpstr>
      <vt:lpstr>Perhitungan Ketidakpastian Kalibrasi 1. Repeatability</vt:lpstr>
      <vt:lpstr>Perhitungan Ketidakpastian Kalibrasi 2. Ketidakpastian Standar</vt:lpstr>
      <vt:lpstr>Perhitungan Ketidakpastian Kalibrasi 3. Ketidakpastian akibat resolusi</vt:lpstr>
      <vt:lpstr>Perhitungan Ketidakpastian Kalibrasi 4. Ketidakpastian akibat instabilitas media</vt:lpstr>
      <vt:lpstr>Perhitungan Ketidakpastian Kalibrasi 5. Ketidakpastian akibat instabilitas media</vt:lpstr>
      <vt:lpstr>Perhitungan Ketidakpastian Kalibrasi Ketidakpastian Gabungan dan Bentangan</vt:lpstr>
      <vt:lpstr>Perhitungan Ketidakpastian Kalibrasi  Mencari Nilai k (Coverage Factor)</vt:lpstr>
      <vt:lpstr>Perhitungan Ketidakpastian Kalibrasi Mencari Nilai k (Coverage Factor)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PRACTICAL TEMPERATURE SCALE IPTS-68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THERMOCOUPLE</vt:lpstr>
      <vt:lpstr>SENSITIVITAS THERMOCOUPLE</vt:lpstr>
      <vt:lpstr>KURVA TEMPERATUR TEGANGAN</vt:lpstr>
      <vt:lpstr>PowerPoint Presentation</vt:lpstr>
    </vt:vector>
  </TitlesOfParts>
  <Company>tf-itb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MEASUREMENT</dc:title>
  <dc:creator>SAMP</dc:creator>
  <cp:lastModifiedBy>Document_Control</cp:lastModifiedBy>
  <cp:revision>85</cp:revision>
  <cp:lastPrinted>2018-12-17T10:26:37Z</cp:lastPrinted>
  <dcterms:created xsi:type="dcterms:W3CDTF">2004-02-12T06:19:24Z</dcterms:created>
  <dcterms:modified xsi:type="dcterms:W3CDTF">2021-05-03T02:57:17Z</dcterms:modified>
</cp:coreProperties>
</file>